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74" r:id="rId2"/>
  </p:sldMasterIdLst>
  <p:notesMasterIdLst>
    <p:notesMasterId r:id="rId24"/>
  </p:notesMasterIdLst>
  <p:handoutMasterIdLst>
    <p:handoutMasterId r:id="rId25"/>
  </p:handoutMasterIdLst>
  <p:sldIdLst>
    <p:sldId id="285" r:id="rId3"/>
    <p:sldId id="288" r:id="rId4"/>
    <p:sldId id="297" r:id="rId5"/>
    <p:sldId id="289" r:id="rId6"/>
    <p:sldId id="298" r:id="rId7"/>
    <p:sldId id="287" r:id="rId8"/>
    <p:sldId id="373" r:id="rId9"/>
    <p:sldId id="299" r:id="rId10"/>
    <p:sldId id="256" r:id="rId11"/>
    <p:sldId id="261" r:id="rId12"/>
    <p:sldId id="259" r:id="rId13"/>
    <p:sldId id="264" r:id="rId14"/>
    <p:sldId id="268" r:id="rId15"/>
    <p:sldId id="272" r:id="rId16"/>
    <p:sldId id="278" r:id="rId17"/>
    <p:sldId id="279" r:id="rId18"/>
    <p:sldId id="283" r:id="rId19"/>
    <p:sldId id="281" r:id="rId20"/>
    <p:sldId id="280" r:id="rId21"/>
    <p:sldId id="282" r:id="rId22"/>
    <p:sldId id="286" r:id="rId2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24" autoAdjust="0"/>
    <p:restoredTop sz="94660"/>
  </p:normalViewPr>
  <p:slideViewPr>
    <p:cSldViewPr snapToGrid="0">
      <p:cViewPr varScale="1">
        <p:scale>
          <a:sx n="70" d="100"/>
          <a:sy n="70" d="100"/>
        </p:scale>
        <p:origin x="564" y="60"/>
      </p:cViewPr>
      <p:guideLst/>
    </p:cSldViewPr>
  </p:slideViewPr>
  <p:notesTextViewPr>
    <p:cViewPr>
      <p:scale>
        <a:sx n="1" d="1"/>
        <a:sy n="1" d="1"/>
      </p:scale>
      <p:origin x="0" y="0"/>
    </p:cViewPr>
  </p:notesTextViewPr>
  <p:sorterViewPr>
    <p:cViewPr>
      <p:scale>
        <a:sx n="100" d="100"/>
        <a:sy n="100" d="100"/>
      </p:scale>
      <p:origin x="0" y="-42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5E4BF-8CFC-4664-A650-2412A9A4D84D}" type="doc">
      <dgm:prSet loTypeId="urn:microsoft.com/office/officeart/2005/8/layout/list1" loCatId="list" qsTypeId="urn:microsoft.com/office/officeart/2005/8/quickstyle/simple1#4" qsCatId="simple" csTypeId="urn:microsoft.com/office/officeart/2005/8/colors/accent1_2#4" csCatId="accent1" phldr="1"/>
      <dgm:spPr/>
      <dgm:t>
        <a:bodyPr/>
        <a:lstStyle/>
        <a:p>
          <a:endParaRPr lang="en-GB"/>
        </a:p>
      </dgm:t>
    </dgm:pt>
    <dgm:pt modelId="{2B06B2F8-0CC0-43AC-A3BF-4AB9415614A4}">
      <dgm:prSet phldrT="[Text]" custT="1"/>
      <dgm:spPr>
        <a:solidFill>
          <a:srgbClr val="FF6600"/>
        </a:solidFill>
      </dgm:spPr>
      <dgm:t>
        <a:bodyPr/>
        <a:lstStyle/>
        <a:p>
          <a:r>
            <a:rPr lang="en-GB" sz="1400" b="1" dirty="0">
              <a:solidFill>
                <a:schemeClr val="tx1"/>
              </a:solidFill>
            </a:rPr>
            <a:t>Critical engagement through questioning</a:t>
          </a:r>
          <a:r>
            <a:rPr lang="en-GB" sz="1400" dirty="0">
              <a:solidFill>
                <a:schemeClr val="tx1"/>
              </a:solidFill>
            </a:rPr>
            <a:t>, </a:t>
          </a:r>
          <a:r>
            <a:rPr lang="en-GB" sz="1400" b="1" dirty="0">
              <a:solidFill>
                <a:schemeClr val="tx1"/>
              </a:solidFill>
            </a:rPr>
            <a:t>Why? Why? Why? Chain</a:t>
          </a:r>
        </a:p>
      </dgm:t>
    </dgm:pt>
    <dgm:pt modelId="{F569D18F-B738-4235-B561-EB2F23A77DD4}" type="parTrans" cxnId="{253B999B-DB0B-46D7-9CA1-78EEA27F432C}">
      <dgm:prSet/>
      <dgm:spPr/>
      <dgm:t>
        <a:bodyPr/>
        <a:lstStyle/>
        <a:p>
          <a:endParaRPr lang="en-GB"/>
        </a:p>
      </dgm:t>
    </dgm:pt>
    <dgm:pt modelId="{B4599FDE-76F4-4925-8B98-10F74A5E30EB}" type="sibTrans" cxnId="{253B999B-DB0B-46D7-9CA1-78EEA27F432C}">
      <dgm:prSet/>
      <dgm:spPr/>
      <dgm:t>
        <a:bodyPr/>
        <a:lstStyle/>
        <a:p>
          <a:endParaRPr lang="en-GB"/>
        </a:p>
      </dgm:t>
    </dgm:pt>
    <dgm:pt modelId="{CF8B5F34-A2B2-4DE0-BAE7-656467A06C31}">
      <dgm:prSet phldrT="[Text]" custT="1"/>
      <dgm:spPr>
        <a:solidFill>
          <a:srgbClr val="FFCC00"/>
        </a:solidFill>
      </dgm:spPr>
      <dgm:t>
        <a:bodyPr/>
        <a:lstStyle/>
        <a:p>
          <a:r>
            <a:rPr lang="en-GB" sz="1400" b="1" dirty="0">
              <a:solidFill>
                <a:schemeClr val="tx1"/>
              </a:solidFill>
            </a:rPr>
            <a:t>Development Compass Rose</a:t>
          </a:r>
        </a:p>
      </dgm:t>
    </dgm:pt>
    <dgm:pt modelId="{62499568-D9AC-4FC3-B733-D0A274159B26}" type="parTrans" cxnId="{C72D1412-36F7-47B9-8D64-5352408E5F06}">
      <dgm:prSet/>
      <dgm:spPr/>
      <dgm:t>
        <a:bodyPr/>
        <a:lstStyle/>
        <a:p>
          <a:endParaRPr lang="en-GB"/>
        </a:p>
      </dgm:t>
    </dgm:pt>
    <dgm:pt modelId="{DD0E089F-A103-4E12-8E08-4694F39EB90B}" type="sibTrans" cxnId="{C72D1412-36F7-47B9-8D64-5352408E5F06}">
      <dgm:prSet/>
      <dgm:spPr/>
      <dgm:t>
        <a:bodyPr/>
        <a:lstStyle/>
        <a:p>
          <a:endParaRPr lang="en-GB"/>
        </a:p>
      </dgm:t>
    </dgm:pt>
    <dgm:pt modelId="{11FB6EFD-E0F9-471B-841C-D992660F5A41}">
      <dgm:prSet phldrT="[Text]" custT="1"/>
      <dgm:spPr>
        <a:solidFill>
          <a:srgbClr val="CCCC00"/>
        </a:solidFill>
      </dgm:spPr>
      <dgm:t>
        <a:bodyPr/>
        <a:lstStyle/>
        <a:p>
          <a:r>
            <a:rPr lang="en-GB" sz="1400" b="1" dirty="0">
              <a:solidFill>
                <a:schemeClr val="tx1"/>
              </a:solidFill>
            </a:rPr>
            <a:t>Issues / Solution  Tree </a:t>
          </a:r>
        </a:p>
      </dgm:t>
    </dgm:pt>
    <dgm:pt modelId="{6C4B955F-6824-47D8-B8E7-AF212D45C008}" type="parTrans" cxnId="{7D9F7F8A-A2B0-4963-9D29-DEC88F941E94}">
      <dgm:prSet/>
      <dgm:spPr/>
      <dgm:t>
        <a:bodyPr/>
        <a:lstStyle/>
        <a:p>
          <a:endParaRPr lang="en-GB"/>
        </a:p>
      </dgm:t>
    </dgm:pt>
    <dgm:pt modelId="{ED3BAE18-70EC-405D-8530-DB8621A2B57A}" type="sibTrans" cxnId="{7D9F7F8A-A2B0-4963-9D29-DEC88F941E94}">
      <dgm:prSet/>
      <dgm:spPr/>
      <dgm:t>
        <a:bodyPr/>
        <a:lstStyle/>
        <a:p>
          <a:endParaRPr lang="en-GB"/>
        </a:p>
      </dgm:t>
    </dgm:pt>
    <dgm:pt modelId="{B6C71ACF-0EC5-4D6A-8214-501A398B6783}">
      <dgm:prSet custT="1"/>
      <dgm:spPr>
        <a:solidFill>
          <a:srgbClr val="FF5050"/>
        </a:solidFill>
      </dgm:spPr>
      <dgm:t>
        <a:bodyPr/>
        <a:lstStyle/>
        <a:p>
          <a:r>
            <a:rPr lang="en-GB" sz="1600" b="1" dirty="0">
              <a:solidFill>
                <a:schemeClr val="tx1"/>
              </a:solidFill>
            </a:rPr>
            <a:t>Continuum Lines</a:t>
          </a:r>
        </a:p>
      </dgm:t>
    </dgm:pt>
    <dgm:pt modelId="{80BE4E6E-D99D-4142-856A-0AEA463ED971}" type="parTrans" cxnId="{6DCC10D2-8BEC-4B7D-A6D9-93575BAD1317}">
      <dgm:prSet/>
      <dgm:spPr/>
      <dgm:t>
        <a:bodyPr/>
        <a:lstStyle/>
        <a:p>
          <a:endParaRPr lang="en-GB"/>
        </a:p>
      </dgm:t>
    </dgm:pt>
    <dgm:pt modelId="{09F93557-B4F6-467F-877E-20B39A0955DF}" type="sibTrans" cxnId="{6DCC10D2-8BEC-4B7D-A6D9-93575BAD1317}">
      <dgm:prSet/>
      <dgm:spPr/>
      <dgm:t>
        <a:bodyPr/>
        <a:lstStyle/>
        <a:p>
          <a:endParaRPr lang="en-GB"/>
        </a:p>
      </dgm:t>
    </dgm:pt>
    <dgm:pt modelId="{512E4287-9284-4F24-AC10-8BC77FD75B94}">
      <dgm:prSet custT="1"/>
      <dgm:spPr>
        <a:solidFill>
          <a:srgbClr val="00CC99"/>
        </a:solidFill>
      </dgm:spPr>
      <dgm:t>
        <a:bodyPr/>
        <a:lstStyle/>
        <a:p>
          <a:r>
            <a:rPr lang="en-GB" sz="1400" b="1" dirty="0">
              <a:solidFill>
                <a:schemeClr val="tx1"/>
              </a:solidFill>
            </a:rPr>
            <a:t>Mysteries</a:t>
          </a:r>
        </a:p>
      </dgm:t>
    </dgm:pt>
    <dgm:pt modelId="{37EF0041-6A8B-4C97-8C69-E9C3864594F8}" type="parTrans" cxnId="{80C6E788-A0AE-4572-916D-1FA08FFA3D64}">
      <dgm:prSet/>
      <dgm:spPr/>
      <dgm:t>
        <a:bodyPr/>
        <a:lstStyle/>
        <a:p>
          <a:endParaRPr lang="en-GB"/>
        </a:p>
      </dgm:t>
    </dgm:pt>
    <dgm:pt modelId="{2A44D540-29AE-49EA-BA2B-2B0F6EC158A6}" type="sibTrans" cxnId="{80C6E788-A0AE-4572-916D-1FA08FFA3D64}">
      <dgm:prSet/>
      <dgm:spPr/>
      <dgm:t>
        <a:bodyPr/>
        <a:lstStyle/>
        <a:p>
          <a:endParaRPr lang="en-GB"/>
        </a:p>
      </dgm:t>
    </dgm:pt>
    <dgm:pt modelId="{EB2CBD68-A426-4DD3-B67B-4C6A711D31E1}">
      <dgm:prSet custT="1"/>
      <dgm:spPr>
        <a:solidFill>
          <a:srgbClr val="0099CC"/>
        </a:solidFill>
      </dgm:spPr>
      <dgm:t>
        <a:bodyPr/>
        <a:lstStyle/>
        <a:p>
          <a:r>
            <a:rPr lang="en-GB" sz="1400" b="1" dirty="0">
              <a:solidFill>
                <a:schemeClr val="tx1"/>
              </a:solidFill>
            </a:rPr>
            <a:t>Diamond Nines</a:t>
          </a:r>
        </a:p>
      </dgm:t>
    </dgm:pt>
    <dgm:pt modelId="{4B9353F7-C94E-4629-8292-F32DAC3C5430}" type="parTrans" cxnId="{766BF006-855A-4804-A8DD-6748599DA112}">
      <dgm:prSet/>
      <dgm:spPr/>
      <dgm:t>
        <a:bodyPr/>
        <a:lstStyle/>
        <a:p>
          <a:endParaRPr lang="en-GB"/>
        </a:p>
      </dgm:t>
    </dgm:pt>
    <dgm:pt modelId="{A3EF247E-79B5-456B-8D02-E750EC188DEF}" type="sibTrans" cxnId="{766BF006-855A-4804-A8DD-6748599DA112}">
      <dgm:prSet/>
      <dgm:spPr/>
      <dgm:t>
        <a:bodyPr/>
        <a:lstStyle/>
        <a:p>
          <a:endParaRPr lang="en-GB"/>
        </a:p>
      </dgm:t>
    </dgm:pt>
    <dgm:pt modelId="{043245C7-B434-4E43-B00A-5BAAA9AC0585}">
      <dgm:prSet custT="1"/>
      <dgm:spPr/>
      <dgm:t>
        <a:bodyPr/>
        <a:lstStyle/>
        <a:p>
          <a:r>
            <a:rPr lang="en-GB" sz="1400" b="1" dirty="0">
              <a:solidFill>
                <a:schemeClr val="tx1"/>
              </a:solidFill>
            </a:rPr>
            <a:t>Ranking</a:t>
          </a:r>
          <a:r>
            <a:rPr lang="en-GB" sz="1400" b="1" baseline="0" dirty="0">
              <a:solidFill>
                <a:schemeClr val="tx1"/>
              </a:solidFill>
            </a:rPr>
            <a:t> Activities </a:t>
          </a:r>
          <a:endParaRPr lang="en-GB" sz="1400" b="1" dirty="0">
            <a:solidFill>
              <a:schemeClr val="tx1"/>
            </a:solidFill>
          </a:endParaRPr>
        </a:p>
      </dgm:t>
    </dgm:pt>
    <dgm:pt modelId="{337C386B-30AA-4AF7-B4CA-ACA45C6A507A}" type="parTrans" cxnId="{17CE1531-4C97-4301-95A1-4DA238EC8C1C}">
      <dgm:prSet/>
      <dgm:spPr/>
      <dgm:t>
        <a:bodyPr/>
        <a:lstStyle/>
        <a:p>
          <a:endParaRPr lang="en-GB"/>
        </a:p>
      </dgm:t>
    </dgm:pt>
    <dgm:pt modelId="{3256A5F7-00B6-44FA-86FC-ECEBF1D02D23}" type="sibTrans" cxnId="{17CE1531-4C97-4301-95A1-4DA238EC8C1C}">
      <dgm:prSet/>
      <dgm:spPr/>
      <dgm:t>
        <a:bodyPr/>
        <a:lstStyle/>
        <a:p>
          <a:endParaRPr lang="en-GB"/>
        </a:p>
      </dgm:t>
    </dgm:pt>
    <dgm:pt modelId="{58D6D343-77DB-4D14-BF54-E3510D8C1165}">
      <dgm:prSet custT="1"/>
      <dgm:spPr>
        <a:solidFill>
          <a:srgbClr val="6666FF"/>
        </a:solidFill>
      </dgm:spPr>
      <dgm:t>
        <a:bodyPr/>
        <a:lstStyle/>
        <a:p>
          <a:r>
            <a:rPr lang="en-GB" sz="1400" b="1" dirty="0">
              <a:solidFill>
                <a:schemeClr val="tx1"/>
              </a:solidFill>
            </a:rPr>
            <a:t>Dialogic learning, debate, P4C</a:t>
          </a:r>
          <a:r>
            <a:rPr lang="en-GB" sz="1400" dirty="0">
              <a:solidFill>
                <a:schemeClr val="tx1"/>
              </a:solidFill>
            </a:rPr>
            <a:t>)</a:t>
          </a:r>
          <a:endParaRPr lang="en-GB" sz="1400" b="1" dirty="0">
            <a:solidFill>
              <a:schemeClr val="tx1"/>
            </a:solidFill>
          </a:endParaRPr>
        </a:p>
      </dgm:t>
    </dgm:pt>
    <dgm:pt modelId="{F8F9F011-B0F9-46C5-B811-D8DCBE97413D}" type="parTrans" cxnId="{866BA2A9-5AFF-4DED-8016-4219917F8476}">
      <dgm:prSet/>
      <dgm:spPr/>
      <dgm:t>
        <a:bodyPr/>
        <a:lstStyle/>
        <a:p>
          <a:endParaRPr lang="en-GB"/>
        </a:p>
      </dgm:t>
    </dgm:pt>
    <dgm:pt modelId="{192BCD21-CD0D-4441-9604-C2BC071586F9}" type="sibTrans" cxnId="{866BA2A9-5AFF-4DED-8016-4219917F8476}">
      <dgm:prSet/>
      <dgm:spPr/>
      <dgm:t>
        <a:bodyPr/>
        <a:lstStyle/>
        <a:p>
          <a:endParaRPr lang="en-GB"/>
        </a:p>
      </dgm:t>
    </dgm:pt>
    <dgm:pt modelId="{35D4711B-C01F-4F1B-B197-2BD91D98C87A}">
      <dgm:prSet custT="1"/>
      <dgm:spPr>
        <a:solidFill>
          <a:srgbClr val="0066CC"/>
        </a:solidFill>
      </dgm:spPr>
      <dgm:t>
        <a:bodyPr/>
        <a:lstStyle/>
        <a:p>
          <a:r>
            <a:rPr lang="en-GB" sz="1400" b="1" dirty="0">
              <a:solidFill>
                <a:schemeClr val="tx1"/>
              </a:solidFill>
            </a:rPr>
            <a:t>Drama and role play, Mantle of the Expert</a:t>
          </a:r>
          <a:endParaRPr lang="en-GB" sz="1400" dirty="0">
            <a:solidFill>
              <a:schemeClr val="tx1"/>
            </a:solidFill>
          </a:endParaRPr>
        </a:p>
      </dgm:t>
    </dgm:pt>
    <dgm:pt modelId="{0F7B5323-7F78-4438-83D6-2508C84F5B48}" type="parTrans" cxnId="{23CC9B3A-DAE7-4B13-BBCA-62395E6711FA}">
      <dgm:prSet/>
      <dgm:spPr/>
      <dgm:t>
        <a:bodyPr/>
        <a:lstStyle/>
        <a:p>
          <a:endParaRPr lang="en-GB"/>
        </a:p>
      </dgm:t>
    </dgm:pt>
    <dgm:pt modelId="{A4B885CD-A337-4988-AE70-49C91CEA3955}" type="sibTrans" cxnId="{23CC9B3A-DAE7-4B13-BBCA-62395E6711FA}">
      <dgm:prSet/>
      <dgm:spPr/>
      <dgm:t>
        <a:bodyPr/>
        <a:lstStyle/>
        <a:p>
          <a:endParaRPr lang="en-GB"/>
        </a:p>
      </dgm:t>
    </dgm:pt>
    <dgm:pt modelId="{2888A9CA-7C5A-45EF-AB40-29F78DA18471}">
      <dgm:prSet custT="1"/>
      <dgm:spPr>
        <a:solidFill>
          <a:srgbClr val="6600CC"/>
        </a:solidFill>
      </dgm:spPr>
      <dgm:t>
        <a:bodyPr/>
        <a:lstStyle/>
        <a:p>
          <a:r>
            <a:rPr lang="en-GB" sz="1400" b="1" dirty="0">
              <a:solidFill>
                <a:schemeClr val="tx1"/>
              </a:solidFill>
            </a:rPr>
            <a:t>?</a:t>
          </a:r>
        </a:p>
      </dgm:t>
    </dgm:pt>
    <dgm:pt modelId="{2407D2A0-CB67-45C1-8FC3-CCFB2433BDD2}" type="parTrans" cxnId="{FBE3B936-3AA1-4F64-BC7E-817B90DC3E50}">
      <dgm:prSet/>
      <dgm:spPr/>
      <dgm:t>
        <a:bodyPr/>
        <a:lstStyle/>
        <a:p>
          <a:endParaRPr lang="en-GB"/>
        </a:p>
      </dgm:t>
    </dgm:pt>
    <dgm:pt modelId="{D4C681D5-9BFC-4F51-8D76-3A53EFD74519}" type="sibTrans" cxnId="{FBE3B936-3AA1-4F64-BC7E-817B90DC3E50}">
      <dgm:prSet/>
      <dgm:spPr/>
      <dgm:t>
        <a:bodyPr/>
        <a:lstStyle/>
        <a:p>
          <a:endParaRPr lang="en-GB"/>
        </a:p>
      </dgm:t>
    </dgm:pt>
    <dgm:pt modelId="{57A8D5EA-593F-4888-A1C6-9D92AD51DFB7}">
      <dgm:prSet/>
      <dgm:spPr/>
      <dgm:t>
        <a:bodyPr/>
        <a:lstStyle/>
        <a:p>
          <a:endParaRPr lang="en-GB" dirty="0"/>
        </a:p>
      </dgm:t>
    </dgm:pt>
    <dgm:pt modelId="{9970D712-5275-4E19-8B53-FB0665C67C32}" type="parTrans" cxnId="{B9BFAC72-4C3D-41DA-B98A-5EC23A7E3927}">
      <dgm:prSet/>
      <dgm:spPr/>
      <dgm:t>
        <a:bodyPr/>
        <a:lstStyle/>
        <a:p>
          <a:endParaRPr lang="en-GB"/>
        </a:p>
      </dgm:t>
    </dgm:pt>
    <dgm:pt modelId="{E0A3BD38-B7D9-4E0A-B7A4-9A1F4BF85B8F}" type="sibTrans" cxnId="{B9BFAC72-4C3D-41DA-B98A-5EC23A7E3927}">
      <dgm:prSet/>
      <dgm:spPr/>
      <dgm:t>
        <a:bodyPr/>
        <a:lstStyle/>
        <a:p>
          <a:endParaRPr lang="en-GB"/>
        </a:p>
      </dgm:t>
    </dgm:pt>
    <dgm:pt modelId="{AA846DC2-7DCB-41AF-A3D8-8886182FCCA5}">
      <dgm:prSet custT="1"/>
      <dgm:spPr>
        <a:solidFill>
          <a:srgbClr val="669900"/>
        </a:solidFill>
      </dgm:spPr>
      <dgm:t>
        <a:bodyPr/>
        <a:lstStyle/>
        <a:p>
          <a:r>
            <a:rPr lang="en-GB" sz="1400" b="1" dirty="0">
              <a:solidFill>
                <a:schemeClr val="tx1"/>
              </a:solidFill>
            </a:rPr>
            <a:t>Discussion Cards</a:t>
          </a:r>
        </a:p>
      </dgm:t>
    </dgm:pt>
    <dgm:pt modelId="{0E174B50-2F1E-468A-B807-CEA1F5704481}" type="sibTrans" cxnId="{64694F5C-6BE0-4F2C-A38B-F4594D464927}">
      <dgm:prSet/>
      <dgm:spPr/>
      <dgm:t>
        <a:bodyPr/>
        <a:lstStyle/>
        <a:p>
          <a:endParaRPr lang="en-GB"/>
        </a:p>
      </dgm:t>
    </dgm:pt>
    <dgm:pt modelId="{F98CD888-D660-411E-B105-E03BAEE7CFC9}" type="parTrans" cxnId="{64694F5C-6BE0-4F2C-A38B-F4594D464927}">
      <dgm:prSet/>
      <dgm:spPr/>
      <dgm:t>
        <a:bodyPr/>
        <a:lstStyle/>
        <a:p>
          <a:endParaRPr lang="en-GB"/>
        </a:p>
      </dgm:t>
    </dgm:pt>
    <dgm:pt modelId="{D648E09B-EB50-4BDA-8301-76BED41BF58D}" type="pres">
      <dgm:prSet presAssocID="{AFD5E4BF-8CFC-4664-A650-2412A9A4D84D}" presName="linear" presStyleCnt="0">
        <dgm:presLayoutVars>
          <dgm:dir/>
          <dgm:animLvl val="lvl"/>
          <dgm:resizeHandles val="exact"/>
        </dgm:presLayoutVars>
      </dgm:prSet>
      <dgm:spPr/>
      <dgm:t>
        <a:bodyPr/>
        <a:lstStyle/>
        <a:p>
          <a:endParaRPr lang="en-GB"/>
        </a:p>
      </dgm:t>
    </dgm:pt>
    <dgm:pt modelId="{CF2C5C07-792D-43D3-92CA-27C477D40E87}" type="pres">
      <dgm:prSet presAssocID="{B6C71ACF-0EC5-4D6A-8214-501A398B6783}" presName="parentLin" presStyleCnt="0"/>
      <dgm:spPr/>
    </dgm:pt>
    <dgm:pt modelId="{6838B8E0-5E24-4CC2-8DF4-33D85F075187}" type="pres">
      <dgm:prSet presAssocID="{B6C71ACF-0EC5-4D6A-8214-501A398B6783}" presName="parentLeftMargin" presStyleLbl="node1" presStyleIdx="0" presStyleCnt="11"/>
      <dgm:spPr/>
      <dgm:t>
        <a:bodyPr/>
        <a:lstStyle/>
        <a:p>
          <a:endParaRPr lang="en-GB"/>
        </a:p>
      </dgm:t>
    </dgm:pt>
    <dgm:pt modelId="{CA6B1E7B-FB73-4D95-8488-474EE0E5E498}" type="pres">
      <dgm:prSet presAssocID="{B6C71ACF-0EC5-4D6A-8214-501A398B6783}" presName="parentText" presStyleLbl="node1" presStyleIdx="0" presStyleCnt="11" custScaleX="87840" custScaleY="270835" custLinFactX="-1222" custLinFactNeighborX="-100000" custLinFactNeighborY="67157">
        <dgm:presLayoutVars>
          <dgm:chMax val="0"/>
          <dgm:bulletEnabled val="1"/>
        </dgm:presLayoutVars>
      </dgm:prSet>
      <dgm:spPr/>
      <dgm:t>
        <a:bodyPr/>
        <a:lstStyle/>
        <a:p>
          <a:endParaRPr lang="en-GB"/>
        </a:p>
      </dgm:t>
    </dgm:pt>
    <dgm:pt modelId="{2DBAD599-87DD-4137-8AE9-1A467DC70714}" type="pres">
      <dgm:prSet presAssocID="{B6C71ACF-0EC5-4D6A-8214-501A398B6783}" presName="negativeSpace" presStyleCnt="0"/>
      <dgm:spPr/>
    </dgm:pt>
    <dgm:pt modelId="{B02C20E2-C4EC-4EB9-95B5-7BD9DE6332FA}" type="pres">
      <dgm:prSet presAssocID="{B6C71ACF-0EC5-4D6A-8214-501A398B6783}" presName="childText" presStyleLbl="conFgAcc1" presStyleIdx="0" presStyleCnt="11">
        <dgm:presLayoutVars>
          <dgm:bulletEnabled val="1"/>
        </dgm:presLayoutVars>
      </dgm:prSet>
      <dgm:spPr/>
    </dgm:pt>
    <dgm:pt modelId="{13F7887A-B512-4BD3-9DE3-2F3B10B96BE8}" type="pres">
      <dgm:prSet presAssocID="{09F93557-B4F6-467F-877E-20B39A0955DF}" presName="spaceBetweenRectangles" presStyleCnt="0"/>
      <dgm:spPr/>
    </dgm:pt>
    <dgm:pt modelId="{74D91FC3-BC11-4549-8553-1482D8C0E146}" type="pres">
      <dgm:prSet presAssocID="{2B06B2F8-0CC0-43AC-A3BF-4AB9415614A4}" presName="parentLin" presStyleCnt="0"/>
      <dgm:spPr/>
    </dgm:pt>
    <dgm:pt modelId="{50DAD7D6-AB43-4004-98D1-C8CC42B5F0D9}" type="pres">
      <dgm:prSet presAssocID="{2B06B2F8-0CC0-43AC-A3BF-4AB9415614A4}" presName="parentLeftMargin" presStyleLbl="node1" presStyleIdx="0" presStyleCnt="11"/>
      <dgm:spPr/>
      <dgm:t>
        <a:bodyPr/>
        <a:lstStyle/>
        <a:p>
          <a:endParaRPr lang="en-GB"/>
        </a:p>
      </dgm:t>
    </dgm:pt>
    <dgm:pt modelId="{45C3DAC1-A869-43F8-B804-1E227D543238}" type="pres">
      <dgm:prSet presAssocID="{2B06B2F8-0CC0-43AC-A3BF-4AB9415614A4}" presName="parentText" presStyleLbl="node1" presStyleIdx="1" presStyleCnt="11" custAng="0" custScaleX="94699" custScaleY="263791" custLinFactY="13090" custLinFactNeighborX="-48718" custLinFactNeighborY="100000">
        <dgm:presLayoutVars>
          <dgm:chMax val="0"/>
          <dgm:bulletEnabled val="1"/>
        </dgm:presLayoutVars>
      </dgm:prSet>
      <dgm:spPr/>
      <dgm:t>
        <a:bodyPr/>
        <a:lstStyle/>
        <a:p>
          <a:endParaRPr lang="en-GB"/>
        </a:p>
      </dgm:t>
    </dgm:pt>
    <dgm:pt modelId="{7BDEB60A-C404-4D49-8047-14C0B193D936}" type="pres">
      <dgm:prSet presAssocID="{2B06B2F8-0CC0-43AC-A3BF-4AB9415614A4}" presName="negativeSpace" presStyleCnt="0"/>
      <dgm:spPr/>
    </dgm:pt>
    <dgm:pt modelId="{328F46C7-4E37-4520-9FE4-9250977FAEFC}" type="pres">
      <dgm:prSet presAssocID="{2B06B2F8-0CC0-43AC-A3BF-4AB9415614A4}" presName="childText" presStyleLbl="conFgAcc1" presStyleIdx="1" presStyleCnt="11">
        <dgm:presLayoutVars>
          <dgm:bulletEnabled val="1"/>
        </dgm:presLayoutVars>
      </dgm:prSet>
      <dgm:spPr/>
    </dgm:pt>
    <dgm:pt modelId="{FC5A1E07-FF74-49D4-91BA-94CECBDDD3D0}" type="pres">
      <dgm:prSet presAssocID="{B4599FDE-76F4-4925-8B98-10F74A5E30EB}" presName="spaceBetweenRectangles" presStyleCnt="0"/>
      <dgm:spPr/>
    </dgm:pt>
    <dgm:pt modelId="{8112A950-8AFE-4718-9291-DD1D5498B96C}" type="pres">
      <dgm:prSet presAssocID="{CF8B5F34-A2B2-4DE0-BAE7-656467A06C31}" presName="parentLin" presStyleCnt="0"/>
      <dgm:spPr/>
    </dgm:pt>
    <dgm:pt modelId="{220703F6-1EFD-486D-A71C-8D2F00734814}" type="pres">
      <dgm:prSet presAssocID="{CF8B5F34-A2B2-4DE0-BAE7-656467A06C31}" presName="parentLeftMargin" presStyleLbl="node1" presStyleIdx="1" presStyleCnt="11"/>
      <dgm:spPr/>
      <dgm:t>
        <a:bodyPr/>
        <a:lstStyle/>
        <a:p>
          <a:endParaRPr lang="en-GB"/>
        </a:p>
      </dgm:t>
    </dgm:pt>
    <dgm:pt modelId="{11C82A67-409B-4E34-B8F6-AD687CE472C5}" type="pres">
      <dgm:prSet presAssocID="{CF8B5F34-A2B2-4DE0-BAE7-656467A06C31}" presName="parentText" presStyleLbl="node1" presStyleIdx="2" presStyleCnt="11" custScaleX="95650" custScaleY="257200" custLinFactY="22051" custLinFactNeighborX="2564" custLinFactNeighborY="100000">
        <dgm:presLayoutVars>
          <dgm:chMax val="0"/>
          <dgm:bulletEnabled val="1"/>
        </dgm:presLayoutVars>
      </dgm:prSet>
      <dgm:spPr/>
      <dgm:t>
        <a:bodyPr/>
        <a:lstStyle/>
        <a:p>
          <a:endParaRPr lang="en-GB"/>
        </a:p>
      </dgm:t>
    </dgm:pt>
    <dgm:pt modelId="{81F87342-4CBF-411B-A7E3-1E897768B16C}" type="pres">
      <dgm:prSet presAssocID="{CF8B5F34-A2B2-4DE0-BAE7-656467A06C31}" presName="negativeSpace" presStyleCnt="0"/>
      <dgm:spPr/>
    </dgm:pt>
    <dgm:pt modelId="{9BBD90FC-47ED-470A-90D4-1AA5705E0692}" type="pres">
      <dgm:prSet presAssocID="{CF8B5F34-A2B2-4DE0-BAE7-656467A06C31}" presName="childText" presStyleLbl="conFgAcc1" presStyleIdx="2" presStyleCnt="11">
        <dgm:presLayoutVars>
          <dgm:bulletEnabled val="1"/>
        </dgm:presLayoutVars>
      </dgm:prSet>
      <dgm:spPr/>
    </dgm:pt>
    <dgm:pt modelId="{883FA43A-C91B-4C06-87CD-5B45EB398C3A}" type="pres">
      <dgm:prSet presAssocID="{DD0E089F-A103-4E12-8E08-4694F39EB90B}" presName="spaceBetweenRectangles" presStyleCnt="0"/>
      <dgm:spPr/>
    </dgm:pt>
    <dgm:pt modelId="{B818009A-8D70-4D1E-AEF3-2BEE0E5B6080}" type="pres">
      <dgm:prSet presAssocID="{11FB6EFD-E0F9-471B-841C-D992660F5A41}" presName="parentLin" presStyleCnt="0"/>
      <dgm:spPr/>
    </dgm:pt>
    <dgm:pt modelId="{50C5A63A-4D18-49E8-B5AA-E3B58CB9C3DB}" type="pres">
      <dgm:prSet presAssocID="{11FB6EFD-E0F9-471B-841C-D992660F5A41}" presName="parentLeftMargin" presStyleLbl="node1" presStyleIdx="2" presStyleCnt="11"/>
      <dgm:spPr/>
      <dgm:t>
        <a:bodyPr/>
        <a:lstStyle/>
        <a:p>
          <a:endParaRPr lang="en-GB"/>
        </a:p>
      </dgm:t>
    </dgm:pt>
    <dgm:pt modelId="{54E89A4C-7E61-459C-8D27-5CA3702FDF7F}" type="pres">
      <dgm:prSet presAssocID="{11FB6EFD-E0F9-471B-841C-D992660F5A41}" presName="parentText" presStyleLbl="node1" presStyleIdx="3" presStyleCnt="11" custScaleX="97592" custScaleY="244791" custLinFactY="3908" custLinFactNeighborX="53846" custLinFactNeighborY="100000">
        <dgm:presLayoutVars>
          <dgm:chMax val="0"/>
          <dgm:bulletEnabled val="1"/>
        </dgm:presLayoutVars>
      </dgm:prSet>
      <dgm:spPr/>
      <dgm:t>
        <a:bodyPr/>
        <a:lstStyle/>
        <a:p>
          <a:endParaRPr lang="en-GB"/>
        </a:p>
      </dgm:t>
    </dgm:pt>
    <dgm:pt modelId="{67D6E5AD-743E-4CDC-AEB8-2BD04B02A63D}" type="pres">
      <dgm:prSet presAssocID="{11FB6EFD-E0F9-471B-841C-D992660F5A41}" presName="negativeSpace" presStyleCnt="0"/>
      <dgm:spPr/>
    </dgm:pt>
    <dgm:pt modelId="{365AE90F-8C8B-43F9-B02A-10641A43A2A3}" type="pres">
      <dgm:prSet presAssocID="{11FB6EFD-E0F9-471B-841C-D992660F5A41}" presName="childText" presStyleLbl="conFgAcc1" presStyleIdx="3" presStyleCnt="11">
        <dgm:presLayoutVars>
          <dgm:bulletEnabled val="1"/>
        </dgm:presLayoutVars>
      </dgm:prSet>
      <dgm:spPr/>
    </dgm:pt>
    <dgm:pt modelId="{466EC524-61D7-4FC0-9615-5080642A075B}" type="pres">
      <dgm:prSet presAssocID="{ED3BAE18-70EC-405D-8530-DB8621A2B57A}" presName="spaceBetweenRectangles" presStyleCnt="0"/>
      <dgm:spPr/>
    </dgm:pt>
    <dgm:pt modelId="{017A0CEA-8A16-4299-BE9F-38BA439F7EBF}" type="pres">
      <dgm:prSet presAssocID="{AA846DC2-7DCB-41AF-A3D8-8886182FCCA5}" presName="parentLin" presStyleCnt="0"/>
      <dgm:spPr/>
    </dgm:pt>
    <dgm:pt modelId="{274317F6-F4FC-4743-A8C2-352474EC092F}" type="pres">
      <dgm:prSet presAssocID="{AA846DC2-7DCB-41AF-A3D8-8886182FCCA5}" presName="parentLeftMargin" presStyleLbl="node1" presStyleIdx="3" presStyleCnt="11"/>
      <dgm:spPr/>
      <dgm:t>
        <a:bodyPr/>
        <a:lstStyle/>
        <a:p>
          <a:endParaRPr lang="en-GB"/>
        </a:p>
      </dgm:t>
    </dgm:pt>
    <dgm:pt modelId="{7B98462D-F478-4209-A23E-3158E923C07B}" type="pres">
      <dgm:prSet presAssocID="{AA846DC2-7DCB-41AF-A3D8-8886182FCCA5}" presName="parentText" presStyleLbl="node1" presStyleIdx="4" presStyleCnt="11" custScaleY="265894" custLinFactX="1372" custLinFactNeighborX="100000" custLinFactNeighborY="84340">
        <dgm:presLayoutVars>
          <dgm:chMax val="0"/>
          <dgm:bulletEnabled val="1"/>
        </dgm:presLayoutVars>
      </dgm:prSet>
      <dgm:spPr/>
      <dgm:t>
        <a:bodyPr/>
        <a:lstStyle/>
        <a:p>
          <a:endParaRPr lang="en-GB"/>
        </a:p>
      </dgm:t>
    </dgm:pt>
    <dgm:pt modelId="{2F1F36D5-09FD-47C4-877A-103E89B0DC3B}" type="pres">
      <dgm:prSet presAssocID="{AA846DC2-7DCB-41AF-A3D8-8886182FCCA5}" presName="negativeSpace" presStyleCnt="0"/>
      <dgm:spPr/>
    </dgm:pt>
    <dgm:pt modelId="{68E10983-C49B-45D5-91FC-3CDD476BE861}" type="pres">
      <dgm:prSet presAssocID="{AA846DC2-7DCB-41AF-A3D8-8886182FCCA5}" presName="childText" presStyleLbl="conFgAcc1" presStyleIdx="4" presStyleCnt="11">
        <dgm:presLayoutVars>
          <dgm:bulletEnabled val="1"/>
        </dgm:presLayoutVars>
      </dgm:prSet>
      <dgm:spPr/>
    </dgm:pt>
    <dgm:pt modelId="{E4651F0A-3A8E-4987-8A5E-65F2E23B4165}" type="pres">
      <dgm:prSet presAssocID="{0E174B50-2F1E-468A-B807-CEA1F5704481}" presName="spaceBetweenRectangles" presStyleCnt="0"/>
      <dgm:spPr/>
    </dgm:pt>
    <dgm:pt modelId="{ECA2AC1A-5A22-42A5-A470-863E29659904}" type="pres">
      <dgm:prSet presAssocID="{512E4287-9284-4F24-AC10-8BC77FD75B94}" presName="parentLin" presStyleCnt="0"/>
      <dgm:spPr/>
    </dgm:pt>
    <dgm:pt modelId="{151CFA68-EB2E-4B94-A373-C028180C3D65}" type="pres">
      <dgm:prSet presAssocID="{512E4287-9284-4F24-AC10-8BC77FD75B94}" presName="parentLeftMargin" presStyleLbl="node1" presStyleIdx="4" presStyleCnt="11"/>
      <dgm:spPr/>
      <dgm:t>
        <a:bodyPr/>
        <a:lstStyle/>
        <a:p>
          <a:endParaRPr lang="en-GB"/>
        </a:p>
      </dgm:t>
    </dgm:pt>
    <dgm:pt modelId="{497C394D-F78D-4936-AB1B-A74728B6C2F2}" type="pres">
      <dgm:prSet presAssocID="{512E4287-9284-4F24-AC10-8BC77FD75B94}" presName="parentText" presStyleLbl="node1" presStyleIdx="5" presStyleCnt="11" custScaleY="226072" custLinFactX="5250" custLinFactNeighborX="100000" custLinFactNeighborY="71337">
        <dgm:presLayoutVars>
          <dgm:chMax val="0"/>
          <dgm:bulletEnabled val="1"/>
        </dgm:presLayoutVars>
      </dgm:prSet>
      <dgm:spPr/>
      <dgm:t>
        <a:bodyPr/>
        <a:lstStyle/>
        <a:p>
          <a:endParaRPr lang="en-GB"/>
        </a:p>
      </dgm:t>
    </dgm:pt>
    <dgm:pt modelId="{74BF3D4D-52F7-4908-A847-4DC6C48B4F25}" type="pres">
      <dgm:prSet presAssocID="{512E4287-9284-4F24-AC10-8BC77FD75B94}" presName="negativeSpace" presStyleCnt="0"/>
      <dgm:spPr/>
    </dgm:pt>
    <dgm:pt modelId="{FE75F025-C7B5-4B22-9351-D3B80118C791}" type="pres">
      <dgm:prSet presAssocID="{512E4287-9284-4F24-AC10-8BC77FD75B94}" presName="childText" presStyleLbl="conFgAcc1" presStyleIdx="5" presStyleCnt="11" custScaleY="149194">
        <dgm:presLayoutVars>
          <dgm:bulletEnabled val="1"/>
        </dgm:presLayoutVars>
      </dgm:prSet>
      <dgm:spPr/>
    </dgm:pt>
    <dgm:pt modelId="{B315E1CB-B7A9-4C96-A2DB-04AB65019136}" type="pres">
      <dgm:prSet presAssocID="{2A44D540-29AE-49EA-BA2B-2B0F6EC158A6}" presName="spaceBetweenRectangles" presStyleCnt="0"/>
      <dgm:spPr/>
    </dgm:pt>
    <dgm:pt modelId="{DF3E9E52-D597-4F2E-B0F3-76FED9BF8B2A}" type="pres">
      <dgm:prSet presAssocID="{EB2CBD68-A426-4DD3-B67B-4C6A711D31E1}" presName="parentLin" presStyleCnt="0"/>
      <dgm:spPr/>
    </dgm:pt>
    <dgm:pt modelId="{FF354CC8-1B0D-46EB-8C8E-394D7FD6D503}" type="pres">
      <dgm:prSet presAssocID="{EB2CBD68-A426-4DD3-B67B-4C6A711D31E1}" presName="parentLeftMargin" presStyleLbl="node1" presStyleIdx="5" presStyleCnt="11"/>
      <dgm:spPr/>
      <dgm:t>
        <a:bodyPr/>
        <a:lstStyle/>
        <a:p>
          <a:endParaRPr lang="en-GB"/>
        </a:p>
      </dgm:t>
    </dgm:pt>
    <dgm:pt modelId="{3227F8D2-95A5-40EF-B120-6D4BCC6A4A66}" type="pres">
      <dgm:prSet presAssocID="{EB2CBD68-A426-4DD3-B67B-4C6A711D31E1}" presName="parentText" presStyleLbl="node1" presStyleIdx="6" presStyleCnt="11" custScaleY="275718" custLinFactX="8936" custLinFactNeighborX="100000" custLinFactNeighborY="58321">
        <dgm:presLayoutVars>
          <dgm:chMax val="0"/>
          <dgm:bulletEnabled val="1"/>
        </dgm:presLayoutVars>
      </dgm:prSet>
      <dgm:spPr/>
      <dgm:t>
        <a:bodyPr/>
        <a:lstStyle/>
        <a:p>
          <a:endParaRPr lang="en-GB"/>
        </a:p>
      </dgm:t>
    </dgm:pt>
    <dgm:pt modelId="{E0E03AB6-3C1B-468D-877A-6B806FDFD0BA}" type="pres">
      <dgm:prSet presAssocID="{EB2CBD68-A426-4DD3-B67B-4C6A711D31E1}" presName="negativeSpace" presStyleCnt="0"/>
      <dgm:spPr/>
    </dgm:pt>
    <dgm:pt modelId="{6FFC6C03-BD38-439A-A410-66764FBE4C90}" type="pres">
      <dgm:prSet presAssocID="{EB2CBD68-A426-4DD3-B67B-4C6A711D31E1}" presName="childText" presStyleLbl="conFgAcc1" presStyleIdx="6" presStyleCnt="11">
        <dgm:presLayoutVars>
          <dgm:bulletEnabled val="1"/>
        </dgm:presLayoutVars>
      </dgm:prSet>
      <dgm:spPr/>
    </dgm:pt>
    <dgm:pt modelId="{6810C77E-7321-4D08-B569-DC290635844B}" type="pres">
      <dgm:prSet presAssocID="{A3EF247E-79B5-456B-8D02-E750EC188DEF}" presName="spaceBetweenRectangles" presStyleCnt="0"/>
      <dgm:spPr/>
    </dgm:pt>
    <dgm:pt modelId="{8A93C3F8-C061-4163-B419-C47E5650A4A7}" type="pres">
      <dgm:prSet presAssocID="{043245C7-B434-4E43-B00A-5BAAA9AC0585}" presName="parentLin" presStyleCnt="0"/>
      <dgm:spPr/>
    </dgm:pt>
    <dgm:pt modelId="{CB738FD6-A5CA-4E30-BCFD-BFBBA410796F}" type="pres">
      <dgm:prSet presAssocID="{043245C7-B434-4E43-B00A-5BAAA9AC0585}" presName="parentLeftMargin" presStyleLbl="node1" presStyleIdx="6" presStyleCnt="11"/>
      <dgm:spPr/>
      <dgm:t>
        <a:bodyPr/>
        <a:lstStyle/>
        <a:p>
          <a:endParaRPr lang="en-GB"/>
        </a:p>
      </dgm:t>
    </dgm:pt>
    <dgm:pt modelId="{D406DEEB-C607-40CE-AB86-2E10106B0988}" type="pres">
      <dgm:prSet presAssocID="{043245C7-B434-4E43-B00A-5BAAA9AC0585}" presName="parentText" presStyleLbl="node1" presStyleIdx="7" presStyleCnt="11" custScaleY="280230" custLinFactX="11165" custLinFactNeighborX="100000" custLinFactNeighborY="82612">
        <dgm:presLayoutVars>
          <dgm:chMax val="0"/>
          <dgm:bulletEnabled val="1"/>
        </dgm:presLayoutVars>
      </dgm:prSet>
      <dgm:spPr/>
      <dgm:t>
        <a:bodyPr/>
        <a:lstStyle/>
        <a:p>
          <a:endParaRPr lang="en-GB"/>
        </a:p>
      </dgm:t>
    </dgm:pt>
    <dgm:pt modelId="{848B0461-83F6-4592-9BBB-F5934B52112E}" type="pres">
      <dgm:prSet presAssocID="{043245C7-B434-4E43-B00A-5BAAA9AC0585}" presName="negativeSpace" presStyleCnt="0"/>
      <dgm:spPr/>
    </dgm:pt>
    <dgm:pt modelId="{0A716490-AA95-4450-8B01-3CBC3B24E3B3}" type="pres">
      <dgm:prSet presAssocID="{043245C7-B434-4E43-B00A-5BAAA9AC0585}" presName="childText" presStyleLbl="conFgAcc1" presStyleIdx="7" presStyleCnt="11">
        <dgm:presLayoutVars>
          <dgm:bulletEnabled val="1"/>
        </dgm:presLayoutVars>
      </dgm:prSet>
      <dgm:spPr/>
    </dgm:pt>
    <dgm:pt modelId="{0B6E1F73-E5A0-4A32-9990-26B44DA3216C}" type="pres">
      <dgm:prSet presAssocID="{3256A5F7-00B6-44FA-86FC-ECEBF1D02D23}" presName="spaceBetweenRectangles" presStyleCnt="0"/>
      <dgm:spPr/>
    </dgm:pt>
    <dgm:pt modelId="{B537A992-6BA4-4A7E-81FF-DA4EEE0E8702}" type="pres">
      <dgm:prSet presAssocID="{35D4711B-C01F-4F1B-B197-2BD91D98C87A}" presName="parentLin" presStyleCnt="0"/>
      <dgm:spPr/>
    </dgm:pt>
    <dgm:pt modelId="{18A61FCA-B424-4A55-8EA1-62BEC6D546CD}" type="pres">
      <dgm:prSet presAssocID="{35D4711B-C01F-4F1B-B197-2BD91D98C87A}" presName="parentLeftMargin" presStyleLbl="node1" presStyleIdx="7" presStyleCnt="11"/>
      <dgm:spPr/>
      <dgm:t>
        <a:bodyPr/>
        <a:lstStyle/>
        <a:p>
          <a:endParaRPr lang="en-GB"/>
        </a:p>
      </dgm:t>
    </dgm:pt>
    <dgm:pt modelId="{FE318117-2750-45E6-AFA8-461E1D4D1DEF}" type="pres">
      <dgm:prSet presAssocID="{35D4711B-C01F-4F1B-B197-2BD91D98C87A}" presName="parentText" presStyleLbl="node1" presStyleIdx="8" presStyleCnt="11" custScaleX="104884" custScaleY="285428" custLinFactX="15047" custLinFactNeighborX="100000" custLinFactNeighborY="58287">
        <dgm:presLayoutVars>
          <dgm:chMax val="0"/>
          <dgm:bulletEnabled val="1"/>
        </dgm:presLayoutVars>
      </dgm:prSet>
      <dgm:spPr/>
      <dgm:t>
        <a:bodyPr/>
        <a:lstStyle/>
        <a:p>
          <a:endParaRPr lang="en-GB"/>
        </a:p>
      </dgm:t>
    </dgm:pt>
    <dgm:pt modelId="{353D31AE-4FFB-46F7-8236-DADAB9308AE8}" type="pres">
      <dgm:prSet presAssocID="{35D4711B-C01F-4F1B-B197-2BD91D98C87A}" presName="negativeSpace" presStyleCnt="0"/>
      <dgm:spPr/>
    </dgm:pt>
    <dgm:pt modelId="{D0724233-B075-42DC-AEDE-D0E2EB157EEA}" type="pres">
      <dgm:prSet presAssocID="{35D4711B-C01F-4F1B-B197-2BD91D98C87A}" presName="childText" presStyleLbl="conFgAcc1" presStyleIdx="8" presStyleCnt="11">
        <dgm:presLayoutVars>
          <dgm:bulletEnabled val="1"/>
        </dgm:presLayoutVars>
      </dgm:prSet>
      <dgm:spPr/>
      <dgm:t>
        <a:bodyPr/>
        <a:lstStyle/>
        <a:p>
          <a:endParaRPr lang="en-GB"/>
        </a:p>
      </dgm:t>
    </dgm:pt>
    <dgm:pt modelId="{6B40CEB1-0D8B-452D-83AF-0784B8F951DD}" type="pres">
      <dgm:prSet presAssocID="{A4B885CD-A337-4988-AE70-49C91CEA3955}" presName="spaceBetweenRectangles" presStyleCnt="0"/>
      <dgm:spPr/>
    </dgm:pt>
    <dgm:pt modelId="{89C163FA-2EF4-4C67-B0F2-66BF63491E3B}" type="pres">
      <dgm:prSet presAssocID="{58D6D343-77DB-4D14-BF54-E3510D8C1165}" presName="parentLin" presStyleCnt="0"/>
      <dgm:spPr/>
    </dgm:pt>
    <dgm:pt modelId="{3C48C704-9D16-42C1-BF11-AD7FC1D70C75}" type="pres">
      <dgm:prSet presAssocID="{58D6D343-77DB-4D14-BF54-E3510D8C1165}" presName="parentLeftMargin" presStyleLbl="node1" presStyleIdx="8" presStyleCnt="11"/>
      <dgm:spPr/>
      <dgm:t>
        <a:bodyPr/>
        <a:lstStyle/>
        <a:p>
          <a:endParaRPr lang="en-GB"/>
        </a:p>
      </dgm:t>
    </dgm:pt>
    <dgm:pt modelId="{F6753625-A489-4F60-8B10-2D6E93C51A43}" type="pres">
      <dgm:prSet presAssocID="{58D6D343-77DB-4D14-BF54-E3510D8C1165}" presName="parentText" presStyleLbl="node1" presStyleIdx="9" presStyleCnt="11" custScaleX="105129" custScaleY="268515" custLinFactX="19902" custLinFactNeighborX="100000" custLinFactNeighborY="55841">
        <dgm:presLayoutVars>
          <dgm:chMax val="0"/>
          <dgm:bulletEnabled val="1"/>
        </dgm:presLayoutVars>
      </dgm:prSet>
      <dgm:spPr/>
      <dgm:t>
        <a:bodyPr/>
        <a:lstStyle/>
        <a:p>
          <a:endParaRPr lang="en-GB"/>
        </a:p>
      </dgm:t>
    </dgm:pt>
    <dgm:pt modelId="{38EF956C-3B9A-4CF2-9167-7550A15A8116}" type="pres">
      <dgm:prSet presAssocID="{58D6D343-77DB-4D14-BF54-E3510D8C1165}" presName="negativeSpace" presStyleCnt="0"/>
      <dgm:spPr/>
    </dgm:pt>
    <dgm:pt modelId="{DA3AE893-6A99-442A-9842-EB41996F048A}" type="pres">
      <dgm:prSet presAssocID="{58D6D343-77DB-4D14-BF54-E3510D8C1165}" presName="childText" presStyleLbl="conFgAcc1" presStyleIdx="9" presStyleCnt="11">
        <dgm:presLayoutVars>
          <dgm:bulletEnabled val="1"/>
        </dgm:presLayoutVars>
      </dgm:prSet>
      <dgm:spPr/>
    </dgm:pt>
    <dgm:pt modelId="{A6F8EF9C-FDF8-4829-A1EA-604D36598826}" type="pres">
      <dgm:prSet presAssocID="{192BCD21-CD0D-4441-9604-C2BC071586F9}" presName="spaceBetweenRectangles" presStyleCnt="0"/>
      <dgm:spPr/>
    </dgm:pt>
    <dgm:pt modelId="{5A2F0D16-4F91-4437-A545-7D4C6482CA7E}" type="pres">
      <dgm:prSet presAssocID="{2888A9CA-7C5A-45EF-AB40-29F78DA18471}" presName="parentLin" presStyleCnt="0"/>
      <dgm:spPr/>
    </dgm:pt>
    <dgm:pt modelId="{F32F3925-B6FC-40B5-BDC0-CDF3C8D97D6F}" type="pres">
      <dgm:prSet presAssocID="{2888A9CA-7C5A-45EF-AB40-29F78DA18471}" presName="parentLeftMargin" presStyleLbl="node1" presStyleIdx="9" presStyleCnt="11"/>
      <dgm:spPr/>
      <dgm:t>
        <a:bodyPr/>
        <a:lstStyle/>
        <a:p>
          <a:endParaRPr lang="en-GB"/>
        </a:p>
      </dgm:t>
    </dgm:pt>
    <dgm:pt modelId="{0C28BDEF-33F5-4D6D-9364-F999B568C952}" type="pres">
      <dgm:prSet presAssocID="{2888A9CA-7C5A-45EF-AB40-29F78DA18471}" presName="parentText" presStyleLbl="node1" presStyleIdx="10" presStyleCnt="11" custScaleX="103215" custScaleY="241331" custLinFactX="26047" custLinFactNeighborX="100000" custLinFactNeighborY="26383">
        <dgm:presLayoutVars>
          <dgm:chMax val="0"/>
          <dgm:bulletEnabled val="1"/>
        </dgm:presLayoutVars>
      </dgm:prSet>
      <dgm:spPr/>
      <dgm:t>
        <a:bodyPr/>
        <a:lstStyle/>
        <a:p>
          <a:endParaRPr lang="en-GB"/>
        </a:p>
      </dgm:t>
    </dgm:pt>
    <dgm:pt modelId="{61EF9AEC-13A4-42D4-887B-2DB4B8183599}" type="pres">
      <dgm:prSet presAssocID="{2888A9CA-7C5A-45EF-AB40-29F78DA18471}" presName="negativeSpace" presStyleCnt="0"/>
      <dgm:spPr/>
    </dgm:pt>
    <dgm:pt modelId="{626F2BE6-BB9E-4706-B508-2A457162D9E1}" type="pres">
      <dgm:prSet presAssocID="{2888A9CA-7C5A-45EF-AB40-29F78DA18471}" presName="childText" presStyleLbl="conFgAcc1" presStyleIdx="10" presStyleCnt="11">
        <dgm:presLayoutVars>
          <dgm:bulletEnabled val="1"/>
        </dgm:presLayoutVars>
      </dgm:prSet>
      <dgm:spPr/>
    </dgm:pt>
  </dgm:ptLst>
  <dgm:cxnLst>
    <dgm:cxn modelId="{2F11523B-BA3B-49B6-A3EE-BEDF5E2EEF7C}" type="presOf" srcId="{2B06B2F8-0CC0-43AC-A3BF-4AB9415614A4}" destId="{50DAD7D6-AB43-4004-98D1-C8CC42B5F0D9}" srcOrd="0" destOrd="0" presId="urn:microsoft.com/office/officeart/2005/8/layout/list1"/>
    <dgm:cxn modelId="{A1BA03E9-C14D-408D-BD23-91D24D5EFEB4}" type="presOf" srcId="{EB2CBD68-A426-4DD3-B67B-4C6A711D31E1}" destId="{FF354CC8-1B0D-46EB-8C8E-394D7FD6D503}" srcOrd="0" destOrd="0" presId="urn:microsoft.com/office/officeart/2005/8/layout/list1"/>
    <dgm:cxn modelId="{64694F5C-6BE0-4F2C-A38B-F4594D464927}" srcId="{AFD5E4BF-8CFC-4664-A650-2412A9A4D84D}" destId="{AA846DC2-7DCB-41AF-A3D8-8886182FCCA5}" srcOrd="4" destOrd="0" parTransId="{F98CD888-D660-411E-B105-E03BAEE7CFC9}" sibTransId="{0E174B50-2F1E-468A-B807-CEA1F5704481}"/>
    <dgm:cxn modelId="{C3CF80A2-C435-43CF-A407-70DA69B763C2}" type="presOf" srcId="{AA846DC2-7DCB-41AF-A3D8-8886182FCCA5}" destId="{7B98462D-F478-4209-A23E-3158E923C07B}" srcOrd="1" destOrd="0" presId="urn:microsoft.com/office/officeart/2005/8/layout/list1"/>
    <dgm:cxn modelId="{D5990956-E57D-4DF8-8D48-5751BC2F14DE}" type="presOf" srcId="{CF8B5F34-A2B2-4DE0-BAE7-656467A06C31}" destId="{11C82A67-409B-4E34-B8F6-AD687CE472C5}" srcOrd="1" destOrd="0" presId="urn:microsoft.com/office/officeart/2005/8/layout/list1"/>
    <dgm:cxn modelId="{FBE3B936-3AA1-4F64-BC7E-817B90DC3E50}" srcId="{AFD5E4BF-8CFC-4664-A650-2412A9A4D84D}" destId="{2888A9CA-7C5A-45EF-AB40-29F78DA18471}" srcOrd="10" destOrd="0" parTransId="{2407D2A0-CB67-45C1-8FC3-CCFB2433BDD2}" sibTransId="{D4C681D5-9BFC-4F51-8D76-3A53EFD74519}"/>
    <dgm:cxn modelId="{CF3E3131-F326-4DAA-BF65-BA20B98A0E50}" type="presOf" srcId="{EB2CBD68-A426-4DD3-B67B-4C6A711D31E1}" destId="{3227F8D2-95A5-40EF-B120-6D4BCC6A4A66}" srcOrd="1" destOrd="0" presId="urn:microsoft.com/office/officeart/2005/8/layout/list1"/>
    <dgm:cxn modelId="{80C6E788-A0AE-4572-916D-1FA08FFA3D64}" srcId="{AFD5E4BF-8CFC-4664-A650-2412A9A4D84D}" destId="{512E4287-9284-4F24-AC10-8BC77FD75B94}" srcOrd="5" destOrd="0" parTransId="{37EF0041-6A8B-4C97-8C69-E9C3864594F8}" sibTransId="{2A44D540-29AE-49EA-BA2B-2B0F6EC158A6}"/>
    <dgm:cxn modelId="{B9BFAC72-4C3D-41DA-B98A-5EC23A7E3927}" srcId="{35D4711B-C01F-4F1B-B197-2BD91D98C87A}" destId="{57A8D5EA-593F-4888-A1C6-9D92AD51DFB7}" srcOrd="0" destOrd="0" parTransId="{9970D712-5275-4E19-8B53-FB0665C67C32}" sibTransId="{E0A3BD38-B7D9-4E0A-B7A4-9A1F4BF85B8F}"/>
    <dgm:cxn modelId="{7D9F7F8A-A2B0-4963-9D29-DEC88F941E94}" srcId="{AFD5E4BF-8CFC-4664-A650-2412A9A4D84D}" destId="{11FB6EFD-E0F9-471B-841C-D992660F5A41}" srcOrd="3" destOrd="0" parTransId="{6C4B955F-6824-47D8-B8E7-AF212D45C008}" sibTransId="{ED3BAE18-70EC-405D-8530-DB8621A2B57A}"/>
    <dgm:cxn modelId="{3883CF68-195D-4E38-8431-5343E8F851CB}" type="presOf" srcId="{B6C71ACF-0EC5-4D6A-8214-501A398B6783}" destId="{CA6B1E7B-FB73-4D95-8488-474EE0E5E498}" srcOrd="1" destOrd="0" presId="urn:microsoft.com/office/officeart/2005/8/layout/list1"/>
    <dgm:cxn modelId="{C843FDCD-8E8C-4D7D-B79D-14395381C26F}" type="presOf" srcId="{2888A9CA-7C5A-45EF-AB40-29F78DA18471}" destId="{0C28BDEF-33F5-4D6D-9364-F999B568C952}" srcOrd="1" destOrd="0" presId="urn:microsoft.com/office/officeart/2005/8/layout/list1"/>
    <dgm:cxn modelId="{E1533F4B-AA0E-4E24-ADDC-B5C6976AF332}" type="presOf" srcId="{512E4287-9284-4F24-AC10-8BC77FD75B94}" destId="{497C394D-F78D-4936-AB1B-A74728B6C2F2}" srcOrd="1" destOrd="0" presId="urn:microsoft.com/office/officeart/2005/8/layout/list1"/>
    <dgm:cxn modelId="{ECD29EDE-93D0-479A-979D-BB1561314B61}" type="presOf" srcId="{35D4711B-C01F-4F1B-B197-2BD91D98C87A}" destId="{FE318117-2750-45E6-AFA8-461E1D4D1DEF}" srcOrd="1" destOrd="0" presId="urn:microsoft.com/office/officeart/2005/8/layout/list1"/>
    <dgm:cxn modelId="{BC3DE4E6-1036-42FB-A652-115F2AE43A6E}" type="presOf" srcId="{58D6D343-77DB-4D14-BF54-E3510D8C1165}" destId="{3C48C704-9D16-42C1-BF11-AD7FC1D70C75}" srcOrd="0" destOrd="0" presId="urn:microsoft.com/office/officeart/2005/8/layout/list1"/>
    <dgm:cxn modelId="{A73EF881-DEAC-464B-B4E7-650861B6C032}" type="presOf" srcId="{57A8D5EA-593F-4888-A1C6-9D92AD51DFB7}" destId="{D0724233-B075-42DC-AEDE-D0E2EB157EEA}" srcOrd="0" destOrd="0" presId="urn:microsoft.com/office/officeart/2005/8/layout/list1"/>
    <dgm:cxn modelId="{C72D1412-36F7-47B9-8D64-5352408E5F06}" srcId="{AFD5E4BF-8CFC-4664-A650-2412A9A4D84D}" destId="{CF8B5F34-A2B2-4DE0-BAE7-656467A06C31}" srcOrd="2" destOrd="0" parTransId="{62499568-D9AC-4FC3-B733-D0A274159B26}" sibTransId="{DD0E089F-A103-4E12-8E08-4694F39EB90B}"/>
    <dgm:cxn modelId="{3D9C0FA0-271A-4900-95CF-CA829B0DCF98}" type="presOf" srcId="{043245C7-B434-4E43-B00A-5BAAA9AC0585}" destId="{D406DEEB-C607-40CE-AB86-2E10106B0988}" srcOrd="1" destOrd="0" presId="urn:microsoft.com/office/officeart/2005/8/layout/list1"/>
    <dgm:cxn modelId="{006DA6E7-9CFE-4C1C-A7A7-9F768EDDF623}" type="presOf" srcId="{2B06B2F8-0CC0-43AC-A3BF-4AB9415614A4}" destId="{45C3DAC1-A869-43F8-B804-1E227D543238}" srcOrd="1" destOrd="0" presId="urn:microsoft.com/office/officeart/2005/8/layout/list1"/>
    <dgm:cxn modelId="{766BF006-855A-4804-A8DD-6748599DA112}" srcId="{AFD5E4BF-8CFC-4664-A650-2412A9A4D84D}" destId="{EB2CBD68-A426-4DD3-B67B-4C6A711D31E1}" srcOrd="6" destOrd="0" parTransId="{4B9353F7-C94E-4629-8292-F32DAC3C5430}" sibTransId="{A3EF247E-79B5-456B-8D02-E750EC188DEF}"/>
    <dgm:cxn modelId="{2A8F21BE-F795-4AF0-8EBA-D75F8064B4B4}" type="presOf" srcId="{AA846DC2-7DCB-41AF-A3D8-8886182FCCA5}" destId="{274317F6-F4FC-4743-A8C2-352474EC092F}" srcOrd="0" destOrd="0" presId="urn:microsoft.com/office/officeart/2005/8/layout/list1"/>
    <dgm:cxn modelId="{866BA2A9-5AFF-4DED-8016-4219917F8476}" srcId="{AFD5E4BF-8CFC-4664-A650-2412A9A4D84D}" destId="{58D6D343-77DB-4D14-BF54-E3510D8C1165}" srcOrd="9" destOrd="0" parTransId="{F8F9F011-B0F9-46C5-B811-D8DCBE97413D}" sibTransId="{192BCD21-CD0D-4441-9604-C2BC071586F9}"/>
    <dgm:cxn modelId="{23CC9B3A-DAE7-4B13-BBCA-62395E6711FA}" srcId="{AFD5E4BF-8CFC-4664-A650-2412A9A4D84D}" destId="{35D4711B-C01F-4F1B-B197-2BD91D98C87A}" srcOrd="8" destOrd="0" parTransId="{0F7B5323-7F78-4438-83D6-2508C84F5B48}" sibTransId="{A4B885CD-A337-4988-AE70-49C91CEA3955}"/>
    <dgm:cxn modelId="{8D2EB7F4-59B2-489D-A790-FEDBDD05C91F}" type="presOf" srcId="{2888A9CA-7C5A-45EF-AB40-29F78DA18471}" destId="{F32F3925-B6FC-40B5-BDC0-CDF3C8D97D6F}" srcOrd="0" destOrd="0" presId="urn:microsoft.com/office/officeart/2005/8/layout/list1"/>
    <dgm:cxn modelId="{0370D6AA-B491-4413-91F0-FFCDAA970A20}" type="presOf" srcId="{043245C7-B434-4E43-B00A-5BAAA9AC0585}" destId="{CB738FD6-A5CA-4E30-BCFD-BFBBA410796F}" srcOrd="0" destOrd="0" presId="urn:microsoft.com/office/officeart/2005/8/layout/list1"/>
    <dgm:cxn modelId="{17CE1531-4C97-4301-95A1-4DA238EC8C1C}" srcId="{AFD5E4BF-8CFC-4664-A650-2412A9A4D84D}" destId="{043245C7-B434-4E43-B00A-5BAAA9AC0585}" srcOrd="7" destOrd="0" parTransId="{337C386B-30AA-4AF7-B4CA-ACA45C6A507A}" sibTransId="{3256A5F7-00B6-44FA-86FC-ECEBF1D02D23}"/>
    <dgm:cxn modelId="{253B999B-DB0B-46D7-9CA1-78EEA27F432C}" srcId="{AFD5E4BF-8CFC-4664-A650-2412A9A4D84D}" destId="{2B06B2F8-0CC0-43AC-A3BF-4AB9415614A4}" srcOrd="1" destOrd="0" parTransId="{F569D18F-B738-4235-B561-EB2F23A77DD4}" sibTransId="{B4599FDE-76F4-4925-8B98-10F74A5E30EB}"/>
    <dgm:cxn modelId="{FB61A303-6279-47B9-9BCF-9333A5A04AD5}" type="presOf" srcId="{11FB6EFD-E0F9-471B-841C-D992660F5A41}" destId="{54E89A4C-7E61-459C-8D27-5CA3702FDF7F}" srcOrd="1" destOrd="0" presId="urn:microsoft.com/office/officeart/2005/8/layout/list1"/>
    <dgm:cxn modelId="{1DCF85B1-CE21-4CAB-A7D7-313F3E65617C}" type="presOf" srcId="{AFD5E4BF-8CFC-4664-A650-2412A9A4D84D}" destId="{D648E09B-EB50-4BDA-8301-76BED41BF58D}" srcOrd="0" destOrd="0" presId="urn:microsoft.com/office/officeart/2005/8/layout/list1"/>
    <dgm:cxn modelId="{4B6488E7-1411-4A5A-9D85-ECF374C6603B}" type="presOf" srcId="{35D4711B-C01F-4F1B-B197-2BD91D98C87A}" destId="{18A61FCA-B424-4A55-8EA1-62BEC6D546CD}" srcOrd="0" destOrd="0" presId="urn:microsoft.com/office/officeart/2005/8/layout/list1"/>
    <dgm:cxn modelId="{69AFD5C5-7140-4D5B-8523-E67C99858D96}" type="presOf" srcId="{512E4287-9284-4F24-AC10-8BC77FD75B94}" destId="{151CFA68-EB2E-4B94-A373-C028180C3D65}" srcOrd="0" destOrd="0" presId="urn:microsoft.com/office/officeart/2005/8/layout/list1"/>
    <dgm:cxn modelId="{6DCC10D2-8BEC-4B7D-A6D9-93575BAD1317}" srcId="{AFD5E4BF-8CFC-4664-A650-2412A9A4D84D}" destId="{B6C71ACF-0EC5-4D6A-8214-501A398B6783}" srcOrd="0" destOrd="0" parTransId="{80BE4E6E-D99D-4142-856A-0AEA463ED971}" sibTransId="{09F93557-B4F6-467F-877E-20B39A0955DF}"/>
    <dgm:cxn modelId="{AFB2FEDC-E1A6-4271-850E-CEA9059EFE9A}" type="presOf" srcId="{11FB6EFD-E0F9-471B-841C-D992660F5A41}" destId="{50C5A63A-4D18-49E8-B5AA-E3B58CB9C3DB}" srcOrd="0" destOrd="0" presId="urn:microsoft.com/office/officeart/2005/8/layout/list1"/>
    <dgm:cxn modelId="{53740BB8-B78D-444D-B891-E6043DD57135}" type="presOf" srcId="{B6C71ACF-0EC5-4D6A-8214-501A398B6783}" destId="{6838B8E0-5E24-4CC2-8DF4-33D85F075187}" srcOrd="0" destOrd="0" presId="urn:microsoft.com/office/officeart/2005/8/layout/list1"/>
    <dgm:cxn modelId="{81A59566-AB0C-4FFD-8B13-561725336BCC}" type="presOf" srcId="{58D6D343-77DB-4D14-BF54-E3510D8C1165}" destId="{F6753625-A489-4F60-8B10-2D6E93C51A43}" srcOrd="1" destOrd="0" presId="urn:microsoft.com/office/officeart/2005/8/layout/list1"/>
    <dgm:cxn modelId="{2784E3AF-5279-4DA6-87A5-D2B8107AF544}" type="presOf" srcId="{CF8B5F34-A2B2-4DE0-BAE7-656467A06C31}" destId="{220703F6-1EFD-486D-A71C-8D2F00734814}" srcOrd="0" destOrd="0" presId="urn:microsoft.com/office/officeart/2005/8/layout/list1"/>
    <dgm:cxn modelId="{A8669EC1-6394-424A-BE8F-EC964373E750}" type="presParOf" srcId="{D648E09B-EB50-4BDA-8301-76BED41BF58D}" destId="{CF2C5C07-792D-43D3-92CA-27C477D40E87}" srcOrd="0" destOrd="0" presId="urn:microsoft.com/office/officeart/2005/8/layout/list1"/>
    <dgm:cxn modelId="{7DD1744A-2D3A-4F7F-817C-5E4B0EBCD009}" type="presParOf" srcId="{CF2C5C07-792D-43D3-92CA-27C477D40E87}" destId="{6838B8E0-5E24-4CC2-8DF4-33D85F075187}" srcOrd="0" destOrd="0" presId="urn:microsoft.com/office/officeart/2005/8/layout/list1"/>
    <dgm:cxn modelId="{ECA9C8DA-535D-493C-A1C9-97F3A14063E6}" type="presParOf" srcId="{CF2C5C07-792D-43D3-92CA-27C477D40E87}" destId="{CA6B1E7B-FB73-4D95-8488-474EE0E5E498}" srcOrd="1" destOrd="0" presId="urn:microsoft.com/office/officeart/2005/8/layout/list1"/>
    <dgm:cxn modelId="{82ECD66E-869A-45A2-BCB7-13CDA5736C0E}" type="presParOf" srcId="{D648E09B-EB50-4BDA-8301-76BED41BF58D}" destId="{2DBAD599-87DD-4137-8AE9-1A467DC70714}" srcOrd="1" destOrd="0" presId="urn:microsoft.com/office/officeart/2005/8/layout/list1"/>
    <dgm:cxn modelId="{3886AED2-4054-440F-9782-E1BD79601FE1}" type="presParOf" srcId="{D648E09B-EB50-4BDA-8301-76BED41BF58D}" destId="{B02C20E2-C4EC-4EB9-95B5-7BD9DE6332FA}" srcOrd="2" destOrd="0" presId="urn:microsoft.com/office/officeart/2005/8/layout/list1"/>
    <dgm:cxn modelId="{5330E9C3-51DF-493E-95E1-7A6A0D40EF83}" type="presParOf" srcId="{D648E09B-EB50-4BDA-8301-76BED41BF58D}" destId="{13F7887A-B512-4BD3-9DE3-2F3B10B96BE8}" srcOrd="3" destOrd="0" presId="urn:microsoft.com/office/officeart/2005/8/layout/list1"/>
    <dgm:cxn modelId="{A36412E5-B562-419D-AE69-47500932E080}" type="presParOf" srcId="{D648E09B-EB50-4BDA-8301-76BED41BF58D}" destId="{74D91FC3-BC11-4549-8553-1482D8C0E146}" srcOrd="4" destOrd="0" presId="urn:microsoft.com/office/officeart/2005/8/layout/list1"/>
    <dgm:cxn modelId="{347C1B90-BE08-4494-8C60-E95CBE7EF859}" type="presParOf" srcId="{74D91FC3-BC11-4549-8553-1482D8C0E146}" destId="{50DAD7D6-AB43-4004-98D1-C8CC42B5F0D9}" srcOrd="0" destOrd="0" presId="urn:microsoft.com/office/officeart/2005/8/layout/list1"/>
    <dgm:cxn modelId="{BA00897F-3C5E-4CB5-9FB9-CB14AD8FACB8}" type="presParOf" srcId="{74D91FC3-BC11-4549-8553-1482D8C0E146}" destId="{45C3DAC1-A869-43F8-B804-1E227D543238}" srcOrd="1" destOrd="0" presId="urn:microsoft.com/office/officeart/2005/8/layout/list1"/>
    <dgm:cxn modelId="{B7BA2898-99FF-47AD-9F4E-1C40350C0632}" type="presParOf" srcId="{D648E09B-EB50-4BDA-8301-76BED41BF58D}" destId="{7BDEB60A-C404-4D49-8047-14C0B193D936}" srcOrd="5" destOrd="0" presId="urn:microsoft.com/office/officeart/2005/8/layout/list1"/>
    <dgm:cxn modelId="{CC744D88-FE33-41A6-9E27-463B217FD8E1}" type="presParOf" srcId="{D648E09B-EB50-4BDA-8301-76BED41BF58D}" destId="{328F46C7-4E37-4520-9FE4-9250977FAEFC}" srcOrd="6" destOrd="0" presId="urn:microsoft.com/office/officeart/2005/8/layout/list1"/>
    <dgm:cxn modelId="{62ECC081-2328-4BF5-B915-096E7CE78984}" type="presParOf" srcId="{D648E09B-EB50-4BDA-8301-76BED41BF58D}" destId="{FC5A1E07-FF74-49D4-91BA-94CECBDDD3D0}" srcOrd="7" destOrd="0" presId="urn:microsoft.com/office/officeart/2005/8/layout/list1"/>
    <dgm:cxn modelId="{A10F1C29-6B88-4AF2-A9AD-079A3D851C94}" type="presParOf" srcId="{D648E09B-EB50-4BDA-8301-76BED41BF58D}" destId="{8112A950-8AFE-4718-9291-DD1D5498B96C}" srcOrd="8" destOrd="0" presId="urn:microsoft.com/office/officeart/2005/8/layout/list1"/>
    <dgm:cxn modelId="{30851685-DC7F-4C1F-8C50-293617841944}" type="presParOf" srcId="{8112A950-8AFE-4718-9291-DD1D5498B96C}" destId="{220703F6-1EFD-486D-A71C-8D2F00734814}" srcOrd="0" destOrd="0" presId="urn:microsoft.com/office/officeart/2005/8/layout/list1"/>
    <dgm:cxn modelId="{10EDE034-7691-4BD3-B2E1-D43CAA25E486}" type="presParOf" srcId="{8112A950-8AFE-4718-9291-DD1D5498B96C}" destId="{11C82A67-409B-4E34-B8F6-AD687CE472C5}" srcOrd="1" destOrd="0" presId="urn:microsoft.com/office/officeart/2005/8/layout/list1"/>
    <dgm:cxn modelId="{E6385115-DAC4-4ACF-99D8-30E32374133C}" type="presParOf" srcId="{D648E09B-EB50-4BDA-8301-76BED41BF58D}" destId="{81F87342-4CBF-411B-A7E3-1E897768B16C}" srcOrd="9" destOrd="0" presId="urn:microsoft.com/office/officeart/2005/8/layout/list1"/>
    <dgm:cxn modelId="{64AD4A9B-DD81-499F-A329-50BBE06A9F86}" type="presParOf" srcId="{D648E09B-EB50-4BDA-8301-76BED41BF58D}" destId="{9BBD90FC-47ED-470A-90D4-1AA5705E0692}" srcOrd="10" destOrd="0" presId="urn:microsoft.com/office/officeart/2005/8/layout/list1"/>
    <dgm:cxn modelId="{0596EDE2-0CAB-486F-96D1-32F392205DA8}" type="presParOf" srcId="{D648E09B-EB50-4BDA-8301-76BED41BF58D}" destId="{883FA43A-C91B-4C06-87CD-5B45EB398C3A}" srcOrd="11" destOrd="0" presId="urn:microsoft.com/office/officeart/2005/8/layout/list1"/>
    <dgm:cxn modelId="{98CA7C36-7EC7-4D27-AD0D-5658FAC8471D}" type="presParOf" srcId="{D648E09B-EB50-4BDA-8301-76BED41BF58D}" destId="{B818009A-8D70-4D1E-AEF3-2BEE0E5B6080}" srcOrd="12" destOrd="0" presId="urn:microsoft.com/office/officeart/2005/8/layout/list1"/>
    <dgm:cxn modelId="{76311507-C8B7-4023-8B26-8133BA239F8E}" type="presParOf" srcId="{B818009A-8D70-4D1E-AEF3-2BEE0E5B6080}" destId="{50C5A63A-4D18-49E8-B5AA-E3B58CB9C3DB}" srcOrd="0" destOrd="0" presId="urn:microsoft.com/office/officeart/2005/8/layout/list1"/>
    <dgm:cxn modelId="{CA655956-85B2-44D4-8C76-9CF4230E0E62}" type="presParOf" srcId="{B818009A-8D70-4D1E-AEF3-2BEE0E5B6080}" destId="{54E89A4C-7E61-459C-8D27-5CA3702FDF7F}" srcOrd="1" destOrd="0" presId="urn:microsoft.com/office/officeart/2005/8/layout/list1"/>
    <dgm:cxn modelId="{61165086-BB0D-4978-9700-CE816C9A13C7}" type="presParOf" srcId="{D648E09B-EB50-4BDA-8301-76BED41BF58D}" destId="{67D6E5AD-743E-4CDC-AEB8-2BD04B02A63D}" srcOrd="13" destOrd="0" presId="urn:microsoft.com/office/officeart/2005/8/layout/list1"/>
    <dgm:cxn modelId="{40E8202A-9042-40CA-BA5E-736C7336C261}" type="presParOf" srcId="{D648E09B-EB50-4BDA-8301-76BED41BF58D}" destId="{365AE90F-8C8B-43F9-B02A-10641A43A2A3}" srcOrd="14" destOrd="0" presId="urn:microsoft.com/office/officeart/2005/8/layout/list1"/>
    <dgm:cxn modelId="{F49EB6F9-0486-4EF5-AA7B-A5D04693753C}" type="presParOf" srcId="{D648E09B-EB50-4BDA-8301-76BED41BF58D}" destId="{466EC524-61D7-4FC0-9615-5080642A075B}" srcOrd="15" destOrd="0" presId="urn:microsoft.com/office/officeart/2005/8/layout/list1"/>
    <dgm:cxn modelId="{58DF098B-2025-4D4F-992C-025DB55871EA}" type="presParOf" srcId="{D648E09B-EB50-4BDA-8301-76BED41BF58D}" destId="{017A0CEA-8A16-4299-BE9F-38BA439F7EBF}" srcOrd="16" destOrd="0" presId="urn:microsoft.com/office/officeart/2005/8/layout/list1"/>
    <dgm:cxn modelId="{7C063CAC-F02A-49A5-86DE-7974FBCE2FFE}" type="presParOf" srcId="{017A0CEA-8A16-4299-BE9F-38BA439F7EBF}" destId="{274317F6-F4FC-4743-A8C2-352474EC092F}" srcOrd="0" destOrd="0" presId="urn:microsoft.com/office/officeart/2005/8/layout/list1"/>
    <dgm:cxn modelId="{4927681F-C602-456B-AECA-E51BB5C79785}" type="presParOf" srcId="{017A0CEA-8A16-4299-BE9F-38BA439F7EBF}" destId="{7B98462D-F478-4209-A23E-3158E923C07B}" srcOrd="1" destOrd="0" presId="urn:microsoft.com/office/officeart/2005/8/layout/list1"/>
    <dgm:cxn modelId="{6596DDE5-61C1-43FA-AA2E-49CCFD9617BA}" type="presParOf" srcId="{D648E09B-EB50-4BDA-8301-76BED41BF58D}" destId="{2F1F36D5-09FD-47C4-877A-103E89B0DC3B}" srcOrd="17" destOrd="0" presId="urn:microsoft.com/office/officeart/2005/8/layout/list1"/>
    <dgm:cxn modelId="{446888F0-2D25-4DB5-B92D-9316D31526FE}" type="presParOf" srcId="{D648E09B-EB50-4BDA-8301-76BED41BF58D}" destId="{68E10983-C49B-45D5-91FC-3CDD476BE861}" srcOrd="18" destOrd="0" presId="urn:microsoft.com/office/officeart/2005/8/layout/list1"/>
    <dgm:cxn modelId="{26500F7B-D6C2-4200-81FE-F18567DC644F}" type="presParOf" srcId="{D648E09B-EB50-4BDA-8301-76BED41BF58D}" destId="{E4651F0A-3A8E-4987-8A5E-65F2E23B4165}" srcOrd="19" destOrd="0" presId="urn:microsoft.com/office/officeart/2005/8/layout/list1"/>
    <dgm:cxn modelId="{69FC4F23-855D-4A83-A3C0-E64EDB43F6C1}" type="presParOf" srcId="{D648E09B-EB50-4BDA-8301-76BED41BF58D}" destId="{ECA2AC1A-5A22-42A5-A470-863E29659904}" srcOrd="20" destOrd="0" presId="urn:microsoft.com/office/officeart/2005/8/layout/list1"/>
    <dgm:cxn modelId="{F462013D-AFAF-482C-8134-F469FAC98EF8}" type="presParOf" srcId="{ECA2AC1A-5A22-42A5-A470-863E29659904}" destId="{151CFA68-EB2E-4B94-A373-C028180C3D65}" srcOrd="0" destOrd="0" presId="urn:microsoft.com/office/officeart/2005/8/layout/list1"/>
    <dgm:cxn modelId="{7ABC914B-4078-4D70-A855-4387A5070351}" type="presParOf" srcId="{ECA2AC1A-5A22-42A5-A470-863E29659904}" destId="{497C394D-F78D-4936-AB1B-A74728B6C2F2}" srcOrd="1" destOrd="0" presId="urn:microsoft.com/office/officeart/2005/8/layout/list1"/>
    <dgm:cxn modelId="{9C2CC55B-E4B5-410A-A0AB-30DA903F721C}" type="presParOf" srcId="{D648E09B-EB50-4BDA-8301-76BED41BF58D}" destId="{74BF3D4D-52F7-4908-A847-4DC6C48B4F25}" srcOrd="21" destOrd="0" presId="urn:microsoft.com/office/officeart/2005/8/layout/list1"/>
    <dgm:cxn modelId="{F27B82D0-916B-459E-AF99-AD8013F5D4C6}" type="presParOf" srcId="{D648E09B-EB50-4BDA-8301-76BED41BF58D}" destId="{FE75F025-C7B5-4B22-9351-D3B80118C791}" srcOrd="22" destOrd="0" presId="urn:microsoft.com/office/officeart/2005/8/layout/list1"/>
    <dgm:cxn modelId="{73F2D532-6D39-44CD-AF58-F2A2A6D7A53A}" type="presParOf" srcId="{D648E09B-EB50-4BDA-8301-76BED41BF58D}" destId="{B315E1CB-B7A9-4C96-A2DB-04AB65019136}" srcOrd="23" destOrd="0" presId="urn:microsoft.com/office/officeart/2005/8/layout/list1"/>
    <dgm:cxn modelId="{2B280F78-3C36-4EB0-9FEE-A2F650601170}" type="presParOf" srcId="{D648E09B-EB50-4BDA-8301-76BED41BF58D}" destId="{DF3E9E52-D597-4F2E-B0F3-76FED9BF8B2A}" srcOrd="24" destOrd="0" presId="urn:microsoft.com/office/officeart/2005/8/layout/list1"/>
    <dgm:cxn modelId="{34C28B7C-BC85-4302-A57A-4268D0141528}" type="presParOf" srcId="{DF3E9E52-D597-4F2E-B0F3-76FED9BF8B2A}" destId="{FF354CC8-1B0D-46EB-8C8E-394D7FD6D503}" srcOrd="0" destOrd="0" presId="urn:microsoft.com/office/officeart/2005/8/layout/list1"/>
    <dgm:cxn modelId="{53C20B42-E9C5-4B40-B7A5-5FC71F80A05F}" type="presParOf" srcId="{DF3E9E52-D597-4F2E-B0F3-76FED9BF8B2A}" destId="{3227F8D2-95A5-40EF-B120-6D4BCC6A4A66}" srcOrd="1" destOrd="0" presId="urn:microsoft.com/office/officeart/2005/8/layout/list1"/>
    <dgm:cxn modelId="{6400DAF5-3AD9-482C-9A84-99E1F7A04864}" type="presParOf" srcId="{D648E09B-EB50-4BDA-8301-76BED41BF58D}" destId="{E0E03AB6-3C1B-468D-877A-6B806FDFD0BA}" srcOrd="25" destOrd="0" presId="urn:microsoft.com/office/officeart/2005/8/layout/list1"/>
    <dgm:cxn modelId="{A5B26F04-0C58-4704-A85D-E6F030A69741}" type="presParOf" srcId="{D648E09B-EB50-4BDA-8301-76BED41BF58D}" destId="{6FFC6C03-BD38-439A-A410-66764FBE4C90}" srcOrd="26" destOrd="0" presId="urn:microsoft.com/office/officeart/2005/8/layout/list1"/>
    <dgm:cxn modelId="{02DAA23D-35C1-4AAC-9CE7-B15198A83EB9}" type="presParOf" srcId="{D648E09B-EB50-4BDA-8301-76BED41BF58D}" destId="{6810C77E-7321-4D08-B569-DC290635844B}" srcOrd="27" destOrd="0" presId="urn:microsoft.com/office/officeart/2005/8/layout/list1"/>
    <dgm:cxn modelId="{A4035E2D-5AA7-40BF-A467-B160311C1183}" type="presParOf" srcId="{D648E09B-EB50-4BDA-8301-76BED41BF58D}" destId="{8A93C3F8-C061-4163-B419-C47E5650A4A7}" srcOrd="28" destOrd="0" presId="urn:microsoft.com/office/officeart/2005/8/layout/list1"/>
    <dgm:cxn modelId="{46533C9E-A2EB-46BC-8257-854EF3D14E56}" type="presParOf" srcId="{8A93C3F8-C061-4163-B419-C47E5650A4A7}" destId="{CB738FD6-A5CA-4E30-BCFD-BFBBA410796F}" srcOrd="0" destOrd="0" presId="urn:microsoft.com/office/officeart/2005/8/layout/list1"/>
    <dgm:cxn modelId="{AB00EB3F-672D-4D75-AD71-502969A5037F}" type="presParOf" srcId="{8A93C3F8-C061-4163-B419-C47E5650A4A7}" destId="{D406DEEB-C607-40CE-AB86-2E10106B0988}" srcOrd="1" destOrd="0" presId="urn:microsoft.com/office/officeart/2005/8/layout/list1"/>
    <dgm:cxn modelId="{A0D27374-F91D-4E3B-A69A-35B5E82C4474}" type="presParOf" srcId="{D648E09B-EB50-4BDA-8301-76BED41BF58D}" destId="{848B0461-83F6-4592-9BBB-F5934B52112E}" srcOrd="29" destOrd="0" presId="urn:microsoft.com/office/officeart/2005/8/layout/list1"/>
    <dgm:cxn modelId="{3FC2BB7F-E15F-4DCE-905E-0A5F9A866B8F}" type="presParOf" srcId="{D648E09B-EB50-4BDA-8301-76BED41BF58D}" destId="{0A716490-AA95-4450-8B01-3CBC3B24E3B3}" srcOrd="30" destOrd="0" presId="urn:microsoft.com/office/officeart/2005/8/layout/list1"/>
    <dgm:cxn modelId="{601F3C09-EC9D-413D-8202-FA9BEC036483}" type="presParOf" srcId="{D648E09B-EB50-4BDA-8301-76BED41BF58D}" destId="{0B6E1F73-E5A0-4A32-9990-26B44DA3216C}" srcOrd="31" destOrd="0" presId="urn:microsoft.com/office/officeart/2005/8/layout/list1"/>
    <dgm:cxn modelId="{22DC6EF8-BCC1-42A5-8115-ADEA6A2D3196}" type="presParOf" srcId="{D648E09B-EB50-4BDA-8301-76BED41BF58D}" destId="{B537A992-6BA4-4A7E-81FF-DA4EEE0E8702}" srcOrd="32" destOrd="0" presId="urn:microsoft.com/office/officeart/2005/8/layout/list1"/>
    <dgm:cxn modelId="{A8CB6137-AFD7-48A9-8C0F-4E7A84ED765C}" type="presParOf" srcId="{B537A992-6BA4-4A7E-81FF-DA4EEE0E8702}" destId="{18A61FCA-B424-4A55-8EA1-62BEC6D546CD}" srcOrd="0" destOrd="0" presId="urn:microsoft.com/office/officeart/2005/8/layout/list1"/>
    <dgm:cxn modelId="{C3C86C37-07AC-41B2-AC45-2E7B2E621A31}" type="presParOf" srcId="{B537A992-6BA4-4A7E-81FF-DA4EEE0E8702}" destId="{FE318117-2750-45E6-AFA8-461E1D4D1DEF}" srcOrd="1" destOrd="0" presId="urn:microsoft.com/office/officeart/2005/8/layout/list1"/>
    <dgm:cxn modelId="{1089DA39-3A45-4F99-B2D4-133349D31658}" type="presParOf" srcId="{D648E09B-EB50-4BDA-8301-76BED41BF58D}" destId="{353D31AE-4FFB-46F7-8236-DADAB9308AE8}" srcOrd="33" destOrd="0" presId="urn:microsoft.com/office/officeart/2005/8/layout/list1"/>
    <dgm:cxn modelId="{DDC0B4D7-37E1-4EFE-9C2B-450F5F70E8D7}" type="presParOf" srcId="{D648E09B-EB50-4BDA-8301-76BED41BF58D}" destId="{D0724233-B075-42DC-AEDE-D0E2EB157EEA}" srcOrd="34" destOrd="0" presId="urn:microsoft.com/office/officeart/2005/8/layout/list1"/>
    <dgm:cxn modelId="{47E5C824-FCD8-42A2-B215-9DECCD705959}" type="presParOf" srcId="{D648E09B-EB50-4BDA-8301-76BED41BF58D}" destId="{6B40CEB1-0D8B-452D-83AF-0784B8F951DD}" srcOrd="35" destOrd="0" presId="urn:microsoft.com/office/officeart/2005/8/layout/list1"/>
    <dgm:cxn modelId="{F9534074-D3A4-4B9C-BA8C-B27642B37C82}" type="presParOf" srcId="{D648E09B-EB50-4BDA-8301-76BED41BF58D}" destId="{89C163FA-2EF4-4C67-B0F2-66BF63491E3B}" srcOrd="36" destOrd="0" presId="urn:microsoft.com/office/officeart/2005/8/layout/list1"/>
    <dgm:cxn modelId="{36D9226B-CC56-45A1-ABB7-501844995CD2}" type="presParOf" srcId="{89C163FA-2EF4-4C67-B0F2-66BF63491E3B}" destId="{3C48C704-9D16-42C1-BF11-AD7FC1D70C75}" srcOrd="0" destOrd="0" presId="urn:microsoft.com/office/officeart/2005/8/layout/list1"/>
    <dgm:cxn modelId="{53E982B1-6D16-4EF7-8998-31F08990D3F6}" type="presParOf" srcId="{89C163FA-2EF4-4C67-B0F2-66BF63491E3B}" destId="{F6753625-A489-4F60-8B10-2D6E93C51A43}" srcOrd="1" destOrd="0" presId="urn:microsoft.com/office/officeart/2005/8/layout/list1"/>
    <dgm:cxn modelId="{9D03277D-3037-46C8-972C-993BCCA512D9}" type="presParOf" srcId="{D648E09B-EB50-4BDA-8301-76BED41BF58D}" destId="{38EF956C-3B9A-4CF2-9167-7550A15A8116}" srcOrd="37" destOrd="0" presId="urn:microsoft.com/office/officeart/2005/8/layout/list1"/>
    <dgm:cxn modelId="{3E1E0EDD-8A80-4F42-828C-3BB953C8E48C}" type="presParOf" srcId="{D648E09B-EB50-4BDA-8301-76BED41BF58D}" destId="{DA3AE893-6A99-442A-9842-EB41996F048A}" srcOrd="38" destOrd="0" presId="urn:microsoft.com/office/officeart/2005/8/layout/list1"/>
    <dgm:cxn modelId="{DD7F1E77-3A0F-4EE2-BD5A-F2E8BF1F5FC0}" type="presParOf" srcId="{D648E09B-EB50-4BDA-8301-76BED41BF58D}" destId="{A6F8EF9C-FDF8-4829-A1EA-604D36598826}" srcOrd="39" destOrd="0" presId="urn:microsoft.com/office/officeart/2005/8/layout/list1"/>
    <dgm:cxn modelId="{E57A835A-1534-4218-86F5-FB66FD71EA6F}" type="presParOf" srcId="{D648E09B-EB50-4BDA-8301-76BED41BF58D}" destId="{5A2F0D16-4F91-4437-A545-7D4C6482CA7E}" srcOrd="40" destOrd="0" presId="urn:microsoft.com/office/officeart/2005/8/layout/list1"/>
    <dgm:cxn modelId="{6B150E22-5032-4D77-A030-46CA5817D5FF}" type="presParOf" srcId="{5A2F0D16-4F91-4437-A545-7D4C6482CA7E}" destId="{F32F3925-B6FC-40B5-BDC0-CDF3C8D97D6F}" srcOrd="0" destOrd="0" presId="urn:microsoft.com/office/officeart/2005/8/layout/list1"/>
    <dgm:cxn modelId="{48EC31CF-8ED1-4C7F-A0C6-CB460FD6DC35}" type="presParOf" srcId="{5A2F0D16-4F91-4437-A545-7D4C6482CA7E}" destId="{0C28BDEF-33F5-4D6D-9364-F999B568C952}" srcOrd="1" destOrd="0" presId="urn:microsoft.com/office/officeart/2005/8/layout/list1"/>
    <dgm:cxn modelId="{0F9B0565-A581-4F31-AF03-E8F8B702E702}" type="presParOf" srcId="{D648E09B-EB50-4BDA-8301-76BED41BF58D}" destId="{61EF9AEC-13A4-42D4-887B-2DB4B8183599}" srcOrd="41" destOrd="0" presId="urn:microsoft.com/office/officeart/2005/8/layout/list1"/>
    <dgm:cxn modelId="{91553B49-D975-4B6C-AE9A-7619860269DB}" type="presParOf" srcId="{D648E09B-EB50-4BDA-8301-76BED41BF58D}" destId="{626F2BE6-BB9E-4706-B508-2A457162D9E1}" srcOrd="4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C4AC9196-209F-4538-9614-196B6DE1B128}" type="datetimeFigureOut">
              <a:rPr lang="en-GB" smtClean="0"/>
              <a:t>06/04/2023</a:t>
            </a:fld>
            <a:endParaRPr lang="en-GB"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8975F4B-9C6B-4D81-B764-9C5133482482}" type="slidenum">
              <a:rPr lang="en-GB" smtClean="0"/>
              <a:t>‹#›</a:t>
            </a:fld>
            <a:endParaRPr lang="en-GB" dirty="0"/>
          </a:p>
        </p:txBody>
      </p:sp>
    </p:spTree>
    <p:extLst>
      <p:ext uri="{BB962C8B-B14F-4D97-AF65-F5344CB8AC3E}">
        <p14:creationId xmlns:p14="http://schemas.microsoft.com/office/powerpoint/2010/main" val="28977843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0CA9F959-9703-4767-A0A3-3215A7777FCA}" type="datetimeFigureOut">
              <a:rPr lang="en-GB" smtClean="0"/>
              <a:t>06/04/2023</a:t>
            </a:fld>
            <a:endParaRPr lang="en-GB"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9DCEE9C-1742-4C26-9324-D3D2A1FBAECC}" type="slidenum">
              <a:rPr lang="en-GB" smtClean="0"/>
              <a:t>‹#›</a:t>
            </a:fld>
            <a:endParaRPr lang="en-GB" dirty="0"/>
          </a:p>
        </p:txBody>
      </p:sp>
    </p:spTree>
    <p:extLst>
      <p:ext uri="{BB962C8B-B14F-4D97-AF65-F5344CB8AC3E}">
        <p14:creationId xmlns:p14="http://schemas.microsoft.com/office/powerpoint/2010/main" val="58813158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154172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13</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68679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4491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15</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04119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16</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722807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17</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32192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18</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09730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19</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994908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20</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05469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21</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404721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2</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68464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42289"/>
            <a:fld id="{D9DCEE9C-1742-4C26-9324-D3D2A1FBAECC}" type="slidenum">
              <a:rPr lang="en-GB">
                <a:solidFill>
                  <a:prstClr val="black"/>
                </a:solidFill>
                <a:latin typeface="Calibri" panose="020F0502020204030204"/>
              </a:rPr>
              <a:pPr defTabSz="942289"/>
              <a:t>3</a:t>
            </a:fld>
            <a:endParaRPr lang="en-GB">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942289"/>
            <a:endParaRPr lang="en-GB">
              <a:solidFill>
                <a:prstClr val="black"/>
              </a:solidFill>
              <a:latin typeface="Calibri" panose="020F0502020204030204"/>
            </a:endParaRPr>
          </a:p>
        </p:txBody>
      </p:sp>
    </p:spTree>
    <p:extLst>
      <p:ext uri="{BB962C8B-B14F-4D97-AF65-F5344CB8AC3E}">
        <p14:creationId xmlns:p14="http://schemas.microsoft.com/office/powerpoint/2010/main" val="1531168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4</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21430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42289"/>
            <a:fld id="{D9DCEE9C-1742-4C26-9324-D3D2A1FBAECC}" type="slidenum">
              <a:rPr lang="en-GB">
                <a:solidFill>
                  <a:prstClr val="black"/>
                </a:solidFill>
                <a:latin typeface="Calibri" panose="020F0502020204030204"/>
              </a:rPr>
              <a:pPr defTabSz="942289"/>
              <a:t>5</a:t>
            </a:fld>
            <a:endParaRPr lang="en-GB">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942289"/>
            <a:endParaRPr lang="en-GB">
              <a:solidFill>
                <a:prstClr val="black"/>
              </a:solidFill>
              <a:latin typeface="Calibri" panose="020F0502020204030204"/>
            </a:endParaRPr>
          </a:p>
        </p:txBody>
      </p:sp>
    </p:spTree>
    <p:extLst>
      <p:ext uri="{BB962C8B-B14F-4D97-AF65-F5344CB8AC3E}">
        <p14:creationId xmlns:p14="http://schemas.microsoft.com/office/powerpoint/2010/main" val="375781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6</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0522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defTabSz="942289"/>
            <a:fld id="{D9DCEE9C-1742-4C26-9324-D3D2A1FBAECC}" type="slidenum">
              <a:rPr lang="en-GB">
                <a:solidFill>
                  <a:prstClr val="black"/>
                </a:solidFill>
                <a:latin typeface="Calibri" panose="020F0502020204030204"/>
              </a:rPr>
              <a:pPr defTabSz="942289"/>
              <a:t>8</a:t>
            </a:fld>
            <a:endParaRPr lang="en-GB">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942289"/>
            <a:endParaRPr lang="en-GB">
              <a:solidFill>
                <a:prstClr val="black"/>
              </a:solidFill>
              <a:latin typeface="Calibri" panose="020F0502020204030204"/>
            </a:endParaRPr>
          </a:p>
        </p:txBody>
      </p:sp>
    </p:spTree>
    <p:extLst>
      <p:ext uri="{BB962C8B-B14F-4D97-AF65-F5344CB8AC3E}">
        <p14:creationId xmlns:p14="http://schemas.microsoft.com/office/powerpoint/2010/main" val="826252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endParaRPr lang="en-GB" dirty="0"/>
          </a:p>
        </p:txBody>
      </p:sp>
      <p:sp>
        <p:nvSpPr>
          <p:cNvPr id="5" name="Slide Number Placeholder 4"/>
          <p:cNvSpPr>
            <a:spLocks noGrp="1"/>
          </p:cNvSpPr>
          <p:nvPr>
            <p:ph type="sldNum" sz="quarter" idx="11"/>
          </p:nvPr>
        </p:nvSpPr>
        <p:spPr/>
        <p:txBody>
          <a:bodyPr/>
          <a:lstStyle/>
          <a:p>
            <a:fld id="{D9DCEE9C-1742-4C26-9324-D3D2A1FBAECC}" type="slidenum">
              <a:rPr lang="en-GB" smtClean="0"/>
              <a:t>10</a:t>
            </a:fld>
            <a:endParaRPr lang="en-GB" dirty="0"/>
          </a:p>
        </p:txBody>
      </p:sp>
    </p:spTree>
    <p:extLst>
      <p:ext uri="{BB962C8B-B14F-4D97-AF65-F5344CB8AC3E}">
        <p14:creationId xmlns:p14="http://schemas.microsoft.com/office/powerpoint/2010/main" val="3787363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9DCEE9C-1742-4C26-9324-D3D2A1FBAECC}" type="slidenum">
              <a:rPr lang="en-GB" smtClean="0"/>
              <a:t>12</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38239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xmlns=""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1B9FF558-51F9-42A2-9944-DBE23DA8B224}"/>
              </a:ext>
            </a:extLst>
          </p:cNvPr>
          <p:cNvSpPr>
            <a:spLocks noGrp="1"/>
          </p:cNvSpPr>
          <p:nvPr>
            <p:ph type="dt" sz="half" idx="10"/>
          </p:nvPr>
        </p:nvSpPr>
        <p:spPr>
          <a:xfrm>
            <a:off x="576072" y="6356350"/>
            <a:ext cx="2743200" cy="365125"/>
          </a:xfrm>
        </p:spPr>
        <p:txBody>
          <a:bodyPr/>
          <a:lstStyle/>
          <a:p>
            <a:fld id="{1001850D-6F38-4547-B9A5-1164F079E025}" type="datetime1">
              <a:rPr lang="en-US" smtClean="0"/>
              <a:t>4/6/2023</a:t>
            </a:fld>
            <a:endParaRPr lang="en-US" dirty="0"/>
          </a:p>
        </p:txBody>
      </p:sp>
      <p:sp>
        <p:nvSpPr>
          <p:cNvPr id="5" name="Footer Placeholder 4">
            <a:extLst>
              <a:ext uri="{FF2B5EF4-FFF2-40B4-BE49-F238E27FC236}">
                <a16:creationId xmlns:a16="http://schemas.microsoft.com/office/drawing/2014/main" xmlns="" id="{8B8C0E86-A7F7-4BDC-A637-254E5252DED5}"/>
              </a:ext>
            </a:extLst>
          </p:cNvPr>
          <p:cNvSpPr>
            <a:spLocks noGrp="1"/>
          </p:cNvSpPr>
          <p:nvPr>
            <p:ph type="ftr" sz="quarter" idx="11"/>
          </p:nvPr>
        </p:nvSpPr>
        <p:spPr/>
        <p:txBody>
          <a:body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xmlns=""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26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ED9A4A-D287-4207-9037-70DB007A1707}"/>
              </a:ext>
            </a:extLst>
          </p:cNvPr>
          <p:cNvSpPr>
            <a:spLocks noGrp="1"/>
          </p:cNvSpPr>
          <p:nvPr>
            <p:ph type="dt" sz="half" idx="10"/>
          </p:nvPr>
        </p:nvSpPr>
        <p:spPr/>
        <p:txBody>
          <a:bodyPr/>
          <a:lstStyle/>
          <a:p>
            <a:fld id="{844745A5-2169-4ADC-8E3F-6E27AE9DA485}" type="datetime1">
              <a:rPr lang="en-US" smtClean="0"/>
              <a:t>4/6/2023</a:t>
            </a:fld>
            <a:endParaRPr lang="en-US" dirty="0"/>
          </a:p>
        </p:txBody>
      </p:sp>
      <p:sp>
        <p:nvSpPr>
          <p:cNvPr id="5" name="Footer Placeholder 4">
            <a:extLst>
              <a:ext uri="{FF2B5EF4-FFF2-40B4-BE49-F238E27FC236}">
                <a16:creationId xmlns:a16="http://schemas.microsoft.com/office/drawing/2014/main" xmlns="" id="{61ECFCAC-80DB-43BB-B3F1-AC22BACEE360}"/>
              </a:ext>
            </a:extLst>
          </p:cNvPr>
          <p:cNvSpPr>
            <a:spLocks noGrp="1"/>
          </p:cNvSpPr>
          <p:nvPr>
            <p:ph type="ftr" sz="quarter" idx="11"/>
          </p:nvPr>
        </p:nvSpPr>
        <p:spPr/>
        <p:txBody>
          <a:body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69185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1D2603B-9ACE-4FA9-805B-9B91EB63DF7D}"/>
              </a:ext>
            </a:extLst>
          </p:cNvPr>
          <p:cNvSpPr>
            <a:spLocks noGrp="1"/>
          </p:cNvSpPr>
          <p:nvPr>
            <p:ph type="dt" sz="half" idx="10"/>
          </p:nvPr>
        </p:nvSpPr>
        <p:spPr/>
        <p:txBody>
          <a:bodyPr/>
          <a:lstStyle/>
          <a:p>
            <a:fld id="{CD3092CB-1666-4AA2-A176-02F96E36BB53}" type="datetime1">
              <a:rPr lang="en-US" smtClean="0"/>
              <a:t>4/6/2023</a:t>
            </a:fld>
            <a:endParaRPr lang="en-US" dirty="0"/>
          </a:p>
        </p:txBody>
      </p:sp>
      <p:sp>
        <p:nvSpPr>
          <p:cNvPr id="5" name="Footer Placeholder 4">
            <a:extLst>
              <a:ext uri="{FF2B5EF4-FFF2-40B4-BE49-F238E27FC236}">
                <a16:creationId xmlns:a16="http://schemas.microsoft.com/office/drawing/2014/main" xmlns="" id="{7ECE18AC-D6A9-4A61-885D-68E2B684A438}"/>
              </a:ext>
            </a:extLst>
          </p:cNvPr>
          <p:cNvSpPr>
            <a:spLocks noGrp="1"/>
          </p:cNvSpPr>
          <p:nvPr>
            <p:ph type="ftr" sz="quarter" idx="11"/>
          </p:nvPr>
        </p:nvSpPr>
        <p:spPr/>
        <p:txBody>
          <a:body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181212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B9840D4-3D75-B797-60AD-5005F684EFE8}"/>
              </a:ext>
            </a:extLst>
          </p:cNvPr>
          <p:cNvSpPr>
            <a:spLocks noGrp="1"/>
          </p:cNvSpPr>
          <p:nvPr>
            <p:ph type="dt" sz="half" idx="10"/>
          </p:nvPr>
        </p:nvSpPr>
        <p:spPr/>
        <p:txBody>
          <a:bodyPr/>
          <a:lstStyle>
            <a:lvl1pPr>
              <a:defRPr>
                <a:sym typeface="Symbol" panose="05050102010706020507" pitchFamily="18" charset="2"/>
              </a:defRPr>
            </a:lvl1pPr>
          </a:lstStyle>
          <a:p>
            <a:pPr>
              <a:defRPr/>
            </a:pPr>
            <a:fld id="{6C942745-8146-4291-B657-E542E18BEC40}"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F6EC6FAB-E199-82A8-63AE-F97FBBEC77D5}"/>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16560044-25EC-B6A0-C906-934EC8DBD635}"/>
              </a:ext>
            </a:extLst>
          </p:cNvPr>
          <p:cNvSpPr>
            <a:spLocks noGrp="1"/>
          </p:cNvSpPr>
          <p:nvPr>
            <p:ph type="sldNum" sz="quarter" idx="12"/>
          </p:nvPr>
        </p:nvSpPr>
        <p:spPr/>
        <p:txBody>
          <a:bodyPr/>
          <a:lstStyle>
            <a:lvl1pPr>
              <a:defRPr/>
            </a:lvl1pPr>
          </a:lstStyle>
          <a:p>
            <a:fld id="{03B80CEF-3887-478C-B625-63AFF355A20F}" type="slidenum">
              <a:rPr lang="en-GB" altLang="en-US"/>
              <a:pPr/>
              <a:t>‹#›</a:t>
            </a:fld>
            <a:endParaRPr lang="en-GB" altLang="en-US"/>
          </a:p>
        </p:txBody>
      </p:sp>
    </p:spTree>
    <p:extLst>
      <p:ext uri="{BB962C8B-B14F-4D97-AF65-F5344CB8AC3E}">
        <p14:creationId xmlns:p14="http://schemas.microsoft.com/office/powerpoint/2010/main" val="2404534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1AD76D3-F866-F4A4-CB2D-63907E78BB84}"/>
              </a:ext>
            </a:extLst>
          </p:cNvPr>
          <p:cNvSpPr>
            <a:spLocks noGrp="1"/>
          </p:cNvSpPr>
          <p:nvPr>
            <p:ph type="dt" sz="half" idx="10"/>
          </p:nvPr>
        </p:nvSpPr>
        <p:spPr/>
        <p:txBody>
          <a:bodyPr/>
          <a:lstStyle>
            <a:lvl1pPr>
              <a:defRPr/>
            </a:lvl1pPr>
          </a:lstStyle>
          <a:p>
            <a:pPr>
              <a:defRPr/>
            </a:pPr>
            <a:fld id="{AD753398-5E50-47C4-8F78-6295595D4334}"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0C1CC6A9-FB50-03D8-076B-4F3C5B731D4E}"/>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4EB12A94-5C89-9A82-1FBB-A5BF5018C907}"/>
              </a:ext>
            </a:extLst>
          </p:cNvPr>
          <p:cNvSpPr>
            <a:spLocks noGrp="1"/>
          </p:cNvSpPr>
          <p:nvPr>
            <p:ph type="sldNum" sz="quarter" idx="12"/>
          </p:nvPr>
        </p:nvSpPr>
        <p:spPr/>
        <p:txBody>
          <a:bodyPr/>
          <a:lstStyle>
            <a:lvl1pPr>
              <a:defRPr/>
            </a:lvl1pPr>
          </a:lstStyle>
          <a:p>
            <a:fld id="{D49F27C5-FC7B-4464-945C-BF2739FAA0CD}" type="slidenum">
              <a:rPr lang="en-GB" altLang="en-US"/>
              <a:pPr/>
              <a:t>‹#›</a:t>
            </a:fld>
            <a:endParaRPr lang="en-GB" altLang="en-US"/>
          </a:p>
        </p:txBody>
      </p:sp>
    </p:spTree>
    <p:extLst>
      <p:ext uri="{BB962C8B-B14F-4D97-AF65-F5344CB8AC3E}">
        <p14:creationId xmlns:p14="http://schemas.microsoft.com/office/powerpoint/2010/main" val="3878072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C81A585-D3A5-9131-2731-2B195B32C40C}"/>
              </a:ext>
            </a:extLst>
          </p:cNvPr>
          <p:cNvSpPr>
            <a:spLocks noGrp="1"/>
          </p:cNvSpPr>
          <p:nvPr>
            <p:ph type="dt" sz="half" idx="10"/>
          </p:nvPr>
        </p:nvSpPr>
        <p:spPr/>
        <p:txBody>
          <a:bodyPr/>
          <a:lstStyle>
            <a:lvl1pPr>
              <a:defRPr/>
            </a:lvl1pPr>
          </a:lstStyle>
          <a:p>
            <a:pPr>
              <a:defRPr/>
            </a:pPr>
            <a:fld id="{E3268142-A2FA-48D3-8B16-286127EA953C}"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C3C7CBAE-3892-13D1-9540-E92FBC39F9DD}"/>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FDA908B9-8382-6F99-D29C-FFA8414C1E5F}"/>
              </a:ext>
            </a:extLst>
          </p:cNvPr>
          <p:cNvSpPr>
            <a:spLocks noGrp="1"/>
          </p:cNvSpPr>
          <p:nvPr>
            <p:ph type="sldNum" sz="quarter" idx="12"/>
          </p:nvPr>
        </p:nvSpPr>
        <p:spPr/>
        <p:txBody>
          <a:bodyPr/>
          <a:lstStyle>
            <a:lvl1pPr>
              <a:defRPr/>
            </a:lvl1pPr>
          </a:lstStyle>
          <a:p>
            <a:fld id="{7FAD8855-DB8D-4CAA-B931-78F83978427A}" type="slidenum">
              <a:rPr lang="en-GB" altLang="en-US"/>
              <a:pPr/>
              <a:t>‹#›</a:t>
            </a:fld>
            <a:endParaRPr lang="en-GB" altLang="en-US"/>
          </a:p>
        </p:txBody>
      </p:sp>
    </p:spTree>
    <p:extLst>
      <p:ext uri="{BB962C8B-B14F-4D97-AF65-F5344CB8AC3E}">
        <p14:creationId xmlns:p14="http://schemas.microsoft.com/office/powerpoint/2010/main" val="4090185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xmlns="" id="{F97FD055-3C10-AC87-48DC-6969926338B7}"/>
              </a:ext>
            </a:extLst>
          </p:cNvPr>
          <p:cNvSpPr>
            <a:spLocks noGrp="1"/>
          </p:cNvSpPr>
          <p:nvPr>
            <p:ph type="dt" sz="half" idx="10"/>
          </p:nvPr>
        </p:nvSpPr>
        <p:spPr/>
        <p:txBody>
          <a:bodyPr/>
          <a:lstStyle>
            <a:lvl1pPr>
              <a:defRPr/>
            </a:lvl1pPr>
          </a:lstStyle>
          <a:p>
            <a:pPr>
              <a:defRPr/>
            </a:pPr>
            <a:fld id="{563D370E-220F-4756-AD66-B287430A7738}" type="datetime1">
              <a:rPr lang="en-US" altLang="en-US" smtClean="0"/>
              <a:t>4/6/2023</a:t>
            </a:fld>
            <a:r>
              <a:rPr lang="en-GB" altLang="en-US"/>
              <a:t>Global Thinking 22/01/2016 </a:t>
            </a:r>
          </a:p>
        </p:txBody>
      </p:sp>
      <p:sp>
        <p:nvSpPr>
          <p:cNvPr id="6" name="Footer Placeholder 4">
            <a:extLst>
              <a:ext uri="{FF2B5EF4-FFF2-40B4-BE49-F238E27FC236}">
                <a16:creationId xmlns:a16="http://schemas.microsoft.com/office/drawing/2014/main" xmlns="" id="{22CD0056-F58E-604B-0BE1-4E5F47887961}"/>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7" name="Slide Number Placeholder 5">
            <a:extLst>
              <a:ext uri="{FF2B5EF4-FFF2-40B4-BE49-F238E27FC236}">
                <a16:creationId xmlns:a16="http://schemas.microsoft.com/office/drawing/2014/main" xmlns="" id="{053EDA5C-B5AC-EA03-7581-E6005127B21E}"/>
              </a:ext>
            </a:extLst>
          </p:cNvPr>
          <p:cNvSpPr>
            <a:spLocks noGrp="1"/>
          </p:cNvSpPr>
          <p:nvPr>
            <p:ph type="sldNum" sz="quarter" idx="12"/>
          </p:nvPr>
        </p:nvSpPr>
        <p:spPr/>
        <p:txBody>
          <a:bodyPr/>
          <a:lstStyle>
            <a:lvl1pPr>
              <a:defRPr/>
            </a:lvl1pPr>
          </a:lstStyle>
          <a:p>
            <a:fld id="{08177C21-5278-4893-B748-4ACE4E675E2B}" type="slidenum">
              <a:rPr lang="en-GB" altLang="en-US"/>
              <a:pPr/>
              <a:t>‹#›</a:t>
            </a:fld>
            <a:endParaRPr lang="en-GB" altLang="en-US"/>
          </a:p>
        </p:txBody>
      </p:sp>
    </p:spTree>
    <p:extLst>
      <p:ext uri="{BB962C8B-B14F-4D97-AF65-F5344CB8AC3E}">
        <p14:creationId xmlns:p14="http://schemas.microsoft.com/office/powerpoint/2010/main" val="563397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xmlns="" id="{FE57E059-26C2-1CA4-53BD-1EC37CCA11BC}"/>
              </a:ext>
            </a:extLst>
          </p:cNvPr>
          <p:cNvSpPr>
            <a:spLocks noGrp="1"/>
          </p:cNvSpPr>
          <p:nvPr>
            <p:ph type="dt" sz="half" idx="10"/>
          </p:nvPr>
        </p:nvSpPr>
        <p:spPr/>
        <p:txBody>
          <a:bodyPr/>
          <a:lstStyle>
            <a:lvl1pPr>
              <a:defRPr/>
            </a:lvl1pPr>
          </a:lstStyle>
          <a:p>
            <a:pPr>
              <a:defRPr/>
            </a:pPr>
            <a:fld id="{ACD0BBF3-7021-4918-8C68-7BB883B080C2}" type="datetime1">
              <a:rPr lang="en-US" altLang="en-US" smtClean="0"/>
              <a:t>4/6/2023</a:t>
            </a:fld>
            <a:r>
              <a:rPr lang="en-GB" altLang="en-US"/>
              <a:t>Global Thinking 22/01/2016 </a:t>
            </a:r>
          </a:p>
        </p:txBody>
      </p:sp>
      <p:sp>
        <p:nvSpPr>
          <p:cNvPr id="8" name="Footer Placeholder 4">
            <a:extLst>
              <a:ext uri="{FF2B5EF4-FFF2-40B4-BE49-F238E27FC236}">
                <a16:creationId xmlns:a16="http://schemas.microsoft.com/office/drawing/2014/main" xmlns="" id="{16801F84-C3A1-5C23-4D3E-12FC84C0CA89}"/>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9" name="Slide Number Placeholder 5">
            <a:extLst>
              <a:ext uri="{FF2B5EF4-FFF2-40B4-BE49-F238E27FC236}">
                <a16:creationId xmlns:a16="http://schemas.microsoft.com/office/drawing/2014/main" xmlns="" id="{BD7DB901-2733-0BDC-C046-10DE9E246EB3}"/>
              </a:ext>
            </a:extLst>
          </p:cNvPr>
          <p:cNvSpPr>
            <a:spLocks noGrp="1"/>
          </p:cNvSpPr>
          <p:nvPr>
            <p:ph type="sldNum" sz="quarter" idx="12"/>
          </p:nvPr>
        </p:nvSpPr>
        <p:spPr/>
        <p:txBody>
          <a:bodyPr/>
          <a:lstStyle>
            <a:lvl1pPr>
              <a:defRPr/>
            </a:lvl1pPr>
          </a:lstStyle>
          <a:p>
            <a:fld id="{DEDC9A24-B04D-4C09-A0B7-D74F9AA49966}" type="slidenum">
              <a:rPr lang="en-GB" altLang="en-US"/>
              <a:pPr/>
              <a:t>‹#›</a:t>
            </a:fld>
            <a:endParaRPr lang="en-GB" altLang="en-US"/>
          </a:p>
        </p:txBody>
      </p:sp>
    </p:spTree>
    <p:extLst>
      <p:ext uri="{BB962C8B-B14F-4D97-AF65-F5344CB8AC3E}">
        <p14:creationId xmlns:p14="http://schemas.microsoft.com/office/powerpoint/2010/main" val="22165022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xmlns="" id="{589F1545-13C3-3A6F-B46B-DF0C9A1FFC65}"/>
              </a:ext>
            </a:extLst>
          </p:cNvPr>
          <p:cNvSpPr>
            <a:spLocks noGrp="1"/>
          </p:cNvSpPr>
          <p:nvPr>
            <p:ph type="dt" sz="half" idx="10"/>
          </p:nvPr>
        </p:nvSpPr>
        <p:spPr/>
        <p:txBody>
          <a:bodyPr/>
          <a:lstStyle>
            <a:lvl1pPr>
              <a:defRPr/>
            </a:lvl1pPr>
          </a:lstStyle>
          <a:p>
            <a:pPr>
              <a:defRPr/>
            </a:pPr>
            <a:fld id="{73F0EB69-E729-4028-B326-1EE064DE33DE}" type="datetime1">
              <a:rPr lang="en-US" altLang="en-US" smtClean="0"/>
              <a:t>4/6/2023</a:t>
            </a:fld>
            <a:r>
              <a:rPr lang="en-GB" altLang="en-US"/>
              <a:t>Global Thinking 22/01/2016 </a:t>
            </a:r>
          </a:p>
        </p:txBody>
      </p:sp>
      <p:sp>
        <p:nvSpPr>
          <p:cNvPr id="4" name="Footer Placeholder 4">
            <a:extLst>
              <a:ext uri="{FF2B5EF4-FFF2-40B4-BE49-F238E27FC236}">
                <a16:creationId xmlns:a16="http://schemas.microsoft.com/office/drawing/2014/main" xmlns="" id="{C97413D0-5902-5E48-3B13-A7A195E7887F}"/>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5" name="Slide Number Placeholder 5">
            <a:extLst>
              <a:ext uri="{FF2B5EF4-FFF2-40B4-BE49-F238E27FC236}">
                <a16:creationId xmlns:a16="http://schemas.microsoft.com/office/drawing/2014/main" xmlns="" id="{863A5DD2-2ED5-4C39-F7B0-28A7E2616038}"/>
              </a:ext>
            </a:extLst>
          </p:cNvPr>
          <p:cNvSpPr>
            <a:spLocks noGrp="1"/>
          </p:cNvSpPr>
          <p:nvPr>
            <p:ph type="sldNum" sz="quarter" idx="12"/>
          </p:nvPr>
        </p:nvSpPr>
        <p:spPr/>
        <p:txBody>
          <a:bodyPr/>
          <a:lstStyle>
            <a:lvl1pPr>
              <a:defRPr/>
            </a:lvl1pPr>
          </a:lstStyle>
          <a:p>
            <a:fld id="{0F7C1DC8-3827-4737-AFBC-B967704322BF}" type="slidenum">
              <a:rPr lang="en-GB" altLang="en-US"/>
              <a:pPr/>
              <a:t>‹#›</a:t>
            </a:fld>
            <a:endParaRPr lang="en-GB" altLang="en-US"/>
          </a:p>
        </p:txBody>
      </p:sp>
    </p:spTree>
    <p:extLst>
      <p:ext uri="{BB962C8B-B14F-4D97-AF65-F5344CB8AC3E}">
        <p14:creationId xmlns:p14="http://schemas.microsoft.com/office/powerpoint/2010/main" val="34871616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567CFDC-190E-CE62-4D2E-C67C9261BF5B}"/>
              </a:ext>
            </a:extLst>
          </p:cNvPr>
          <p:cNvSpPr>
            <a:spLocks noGrp="1"/>
          </p:cNvSpPr>
          <p:nvPr>
            <p:ph type="dt" sz="half" idx="10"/>
          </p:nvPr>
        </p:nvSpPr>
        <p:spPr/>
        <p:txBody>
          <a:bodyPr/>
          <a:lstStyle>
            <a:lvl1pPr>
              <a:defRPr>
                <a:sym typeface="Symbol" panose="05050102010706020507" pitchFamily="18" charset="2"/>
              </a:defRPr>
            </a:lvl1pPr>
          </a:lstStyle>
          <a:p>
            <a:pPr>
              <a:defRPr/>
            </a:pPr>
            <a:fld id="{A56937E3-4D56-4495-B172-7E50F4603D71}" type="datetime1">
              <a:rPr lang="en-US" altLang="en-US" smtClean="0"/>
              <a:t>4/6/2023</a:t>
            </a:fld>
            <a:r>
              <a:rPr lang="en-GB" altLang="en-US"/>
              <a:t>Global Thinking 22/01/2016 </a:t>
            </a:r>
          </a:p>
        </p:txBody>
      </p:sp>
      <p:sp>
        <p:nvSpPr>
          <p:cNvPr id="3" name="Footer Placeholder 4">
            <a:extLst>
              <a:ext uri="{FF2B5EF4-FFF2-40B4-BE49-F238E27FC236}">
                <a16:creationId xmlns:a16="http://schemas.microsoft.com/office/drawing/2014/main" xmlns="" id="{4507BD11-44C5-385B-1B8B-505F7C105ECF}"/>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4" name="Slide Number Placeholder 5">
            <a:extLst>
              <a:ext uri="{FF2B5EF4-FFF2-40B4-BE49-F238E27FC236}">
                <a16:creationId xmlns:a16="http://schemas.microsoft.com/office/drawing/2014/main" xmlns="" id="{8BABFFE3-AF6B-3A52-EB52-E2C59F4AFBEF}"/>
              </a:ext>
            </a:extLst>
          </p:cNvPr>
          <p:cNvSpPr>
            <a:spLocks noGrp="1"/>
          </p:cNvSpPr>
          <p:nvPr>
            <p:ph type="sldNum" sz="quarter" idx="12"/>
          </p:nvPr>
        </p:nvSpPr>
        <p:spPr/>
        <p:txBody>
          <a:bodyPr/>
          <a:lstStyle>
            <a:lvl1pPr>
              <a:defRPr/>
            </a:lvl1pPr>
          </a:lstStyle>
          <a:p>
            <a:fld id="{DACD3959-E5D1-40A6-B012-ACE738AD7613}" type="slidenum">
              <a:rPr lang="en-GB" altLang="en-US"/>
              <a:pPr/>
              <a:t>‹#›</a:t>
            </a:fld>
            <a:endParaRPr lang="en-GB" altLang="en-US"/>
          </a:p>
        </p:txBody>
      </p:sp>
    </p:spTree>
    <p:extLst>
      <p:ext uri="{BB962C8B-B14F-4D97-AF65-F5344CB8AC3E}">
        <p14:creationId xmlns:p14="http://schemas.microsoft.com/office/powerpoint/2010/main" val="3078333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012A0DDC-A19A-BBEB-849B-BECE059D6548}"/>
              </a:ext>
            </a:extLst>
          </p:cNvPr>
          <p:cNvSpPr>
            <a:spLocks noGrp="1"/>
          </p:cNvSpPr>
          <p:nvPr>
            <p:ph type="dt" sz="half" idx="10"/>
          </p:nvPr>
        </p:nvSpPr>
        <p:spPr/>
        <p:txBody>
          <a:bodyPr/>
          <a:lstStyle>
            <a:lvl1pPr>
              <a:defRPr/>
            </a:lvl1pPr>
          </a:lstStyle>
          <a:p>
            <a:pPr>
              <a:defRPr/>
            </a:pPr>
            <a:fld id="{DF456BA4-22BF-430D-9A04-8A7A7F20C0AB}" type="datetime1">
              <a:rPr lang="en-US" altLang="en-US" smtClean="0"/>
              <a:t>4/6/2023</a:t>
            </a:fld>
            <a:r>
              <a:rPr lang="en-GB" altLang="en-US"/>
              <a:t>Global Thinking 22/01/2016 </a:t>
            </a:r>
          </a:p>
        </p:txBody>
      </p:sp>
      <p:sp>
        <p:nvSpPr>
          <p:cNvPr id="6" name="Footer Placeholder 4">
            <a:extLst>
              <a:ext uri="{FF2B5EF4-FFF2-40B4-BE49-F238E27FC236}">
                <a16:creationId xmlns:a16="http://schemas.microsoft.com/office/drawing/2014/main" xmlns="" id="{3621D978-C19E-AD98-6C31-0E05545CB963}"/>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7" name="Slide Number Placeholder 5">
            <a:extLst>
              <a:ext uri="{FF2B5EF4-FFF2-40B4-BE49-F238E27FC236}">
                <a16:creationId xmlns:a16="http://schemas.microsoft.com/office/drawing/2014/main" xmlns="" id="{6E1714E1-729D-2AAC-B2E8-D5177AAF5113}"/>
              </a:ext>
            </a:extLst>
          </p:cNvPr>
          <p:cNvSpPr>
            <a:spLocks noGrp="1"/>
          </p:cNvSpPr>
          <p:nvPr>
            <p:ph type="sldNum" sz="quarter" idx="12"/>
          </p:nvPr>
        </p:nvSpPr>
        <p:spPr/>
        <p:txBody>
          <a:bodyPr/>
          <a:lstStyle>
            <a:lvl1pPr>
              <a:defRPr/>
            </a:lvl1pPr>
          </a:lstStyle>
          <a:p>
            <a:fld id="{8B365509-4FFA-4A10-9AD8-A8028A38BD02}" type="slidenum">
              <a:rPr lang="en-GB" altLang="en-US"/>
              <a:pPr/>
              <a:t>‹#›</a:t>
            </a:fld>
            <a:endParaRPr lang="en-GB" altLang="en-US"/>
          </a:p>
        </p:txBody>
      </p:sp>
    </p:spTree>
    <p:extLst>
      <p:ext uri="{BB962C8B-B14F-4D97-AF65-F5344CB8AC3E}">
        <p14:creationId xmlns:p14="http://schemas.microsoft.com/office/powerpoint/2010/main" val="3300987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xmlns=""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D7DED67-27EC-4D43-A21C-093C1DB04813}"/>
              </a:ext>
            </a:extLst>
          </p:cNvPr>
          <p:cNvSpPr>
            <a:spLocks noGrp="1"/>
          </p:cNvSpPr>
          <p:nvPr>
            <p:ph type="dt" sz="half" idx="10"/>
          </p:nvPr>
        </p:nvSpPr>
        <p:spPr>
          <a:xfrm>
            <a:off x="1115568" y="6356350"/>
            <a:ext cx="2743200" cy="365125"/>
          </a:xfrm>
        </p:spPr>
        <p:txBody>
          <a:bodyPr/>
          <a:lstStyle/>
          <a:p>
            <a:fld id="{8FF8DCA5-C9F0-4C61-B7FD-C8D7CA840715}" type="datetime1">
              <a:rPr lang="en-US" smtClean="0"/>
              <a:t>4/6/2023</a:t>
            </a:fld>
            <a:endParaRPr lang="en-US" dirty="0"/>
          </a:p>
        </p:txBody>
      </p:sp>
      <p:sp>
        <p:nvSpPr>
          <p:cNvPr id="5" name="Footer Placeholder 4">
            <a:extLst>
              <a:ext uri="{FF2B5EF4-FFF2-40B4-BE49-F238E27FC236}">
                <a16:creationId xmlns:a16="http://schemas.microsoft.com/office/drawing/2014/main" xmlns="" id="{36747CE3-4890-4BC1-94DB-5D49D02C9933}"/>
              </a:ext>
            </a:extLst>
          </p:cNvPr>
          <p:cNvSpPr>
            <a:spLocks noGrp="1"/>
          </p:cNvSpPr>
          <p:nvPr>
            <p:ph type="ftr" sz="quarter" idx="11"/>
          </p:nvPr>
        </p:nvSpPr>
        <p:spPr/>
        <p:txBody>
          <a:body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9325016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6CE7724F-4725-2134-828B-ED8EAA0DEAA2}"/>
              </a:ext>
            </a:extLst>
          </p:cNvPr>
          <p:cNvSpPr>
            <a:spLocks noGrp="1"/>
          </p:cNvSpPr>
          <p:nvPr>
            <p:ph type="dt" sz="half" idx="10"/>
          </p:nvPr>
        </p:nvSpPr>
        <p:spPr/>
        <p:txBody>
          <a:bodyPr/>
          <a:lstStyle>
            <a:lvl1pPr>
              <a:defRPr/>
            </a:lvl1pPr>
          </a:lstStyle>
          <a:p>
            <a:pPr>
              <a:defRPr/>
            </a:pPr>
            <a:fld id="{A5EA9CAF-6DB9-48EF-AFA8-D12B2D2AC295}" type="datetime1">
              <a:rPr lang="en-US" altLang="en-US" smtClean="0"/>
              <a:t>4/6/2023</a:t>
            </a:fld>
            <a:r>
              <a:rPr lang="en-GB" altLang="en-US"/>
              <a:t>Global Thinking 22/01/2016 </a:t>
            </a:r>
          </a:p>
        </p:txBody>
      </p:sp>
      <p:sp>
        <p:nvSpPr>
          <p:cNvPr id="6" name="Footer Placeholder 4">
            <a:extLst>
              <a:ext uri="{FF2B5EF4-FFF2-40B4-BE49-F238E27FC236}">
                <a16:creationId xmlns:a16="http://schemas.microsoft.com/office/drawing/2014/main" xmlns="" id="{FB58C6B0-73B8-F0F8-89D9-691067E83A13}"/>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7" name="Slide Number Placeholder 5">
            <a:extLst>
              <a:ext uri="{FF2B5EF4-FFF2-40B4-BE49-F238E27FC236}">
                <a16:creationId xmlns:a16="http://schemas.microsoft.com/office/drawing/2014/main" xmlns="" id="{44621389-AB61-A0D7-6CB8-92288572907F}"/>
              </a:ext>
            </a:extLst>
          </p:cNvPr>
          <p:cNvSpPr>
            <a:spLocks noGrp="1"/>
          </p:cNvSpPr>
          <p:nvPr>
            <p:ph type="sldNum" sz="quarter" idx="12"/>
          </p:nvPr>
        </p:nvSpPr>
        <p:spPr/>
        <p:txBody>
          <a:bodyPr/>
          <a:lstStyle>
            <a:lvl1pPr>
              <a:defRPr/>
            </a:lvl1pPr>
          </a:lstStyle>
          <a:p>
            <a:fld id="{E8639A76-43EA-4704-96D9-E99C77FE974C}" type="slidenum">
              <a:rPr lang="en-GB" altLang="en-US"/>
              <a:pPr/>
              <a:t>‹#›</a:t>
            </a:fld>
            <a:endParaRPr lang="en-GB" altLang="en-US"/>
          </a:p>
        </p:txBody>
      </p:sp>
    </p:spTree>
    <p:extLst>
      <p:ext uri="{BB962C8B-B14F-4D97-AF65-F5344CB8AC3E}">
        <p14:creationId xmlns:p14="http://schemas.microsoft.com/office/powerpoint/2010/main" val="27328391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F892119-E435-04E0-E042-528B0C444C1B}"/>
              </a:ext>
            </a:extLst>
          </p:cNvPr>
          <p:cNvSpPr>
            <a:spLocks noGrp="1"/>
          </p:cNvSpPr>
          <p:nvPr>
            <p:ph type="dt" sz="half" idx="10"/>
          </p:nvPr>
        </p:nvSpPr>
        <p:spPr/>
        <p:txBody>
          <a:bodyPr/>
          <a:lstStyle>
            <a:lvl1pPr>
              <a:defRPr/>
            </a:lvl1pPr>
          </a:lstStyle>
          <a:p>
            <a:pPr>
              <a:defRPr/>
            </a:pPr>
            <a:fld id="{940F942C-5A88-4D24-B8BF-5F74FF46D0AF}"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57BA1335-3E77-598B-8C0D-2C05C73FD195}"/>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ABDA6BA0-8564-E44B-3D83-F65E0B7EF4E5}"/>
              </a:ext>
            </a:extLst>
          </p:cNvPr>
          <p:cNvSpPr>
            <a:spLocks noGrp="1"/>
          </p:cNvSpPr>
          <p:nvPr>
            <p:ph type="sldNum" sz="quarter" idx="12"/>
          </p:nvPr>
        </p:nvSpPr>
        <p:spPr/>
        <p:txBody>
          <a:bodyPr/>
          <a:lstStyle>
            <a:lvl1pPr>
              <a:defRPr/>
            </a:lvl1pPr>
          </a:lstStyle>
          <a:p>
            <a:fld id="{6F20AB37-59C4-49A6-9C7D-1EF061107C83}" type="slidenum">
              <a:rPr lang="en-GB" altLang="en-US"/>
              <a:pPr/>
              <a:t>‹#›</a:t>
            </a:fld>
            <a:endParaRPr lang="en-GB" altLang="en-US"/>
          </a:p>
        </p:txBody>
      </p:sp>
    </p:spTree>
    <p:extLst>
      <p:ext uri="{BB962C8B-B14F-4D97-AF65-F5344CB8AC3E}">
        <p14:creationId xmlns:p14="http://schemas.microsoft.com/office/powerpoint/2010/main" val="2803360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09B11FD-7B2F-5A06-ABBB-700B39B5EE9D}"/>
              </a:ext>
            </a:extLst>
          </p:cNvPr>
          <p:cNvSpPr>
            <a:spLocks noGrp="1"/>
          </p:cNvSpPr>
          <p:nvPr>
            <p:ph type="dt" sz="half" idx="10"/>
          </p:nvPr>
        </p:nvSpPr>
        <p:spPr/>
        <p:txBody>
          <a:bodyPr/>
          <a:lstStyle>
            <a:lvl1pPr>
              <a:defRPr/>
            </a:lvl1pPr>
          </a:lstStyle>
          <a:p>
            <a:pPr>
              <a:defRPr/>
            </a:pPr>
            <a:fld id="{5C88B1BE-F634-4C8D-8271-D7F0DD390BCD}"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DEA96127-245F-8FA2-45B6-42C875CED1A0}"/>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5309E113-57D9-5C30-0D92-540432CF7540}"/>
              </a:ext>
            </a:extLst>
          </p:cNvPr>
          <p:cNvSpPr>
            <a:spLocks noGrp="1"/>
          </p:cNvSpPr>
          <p:nvPr>
            <p:ph type="sldNum" sz="quarter" idx="12"/>
          </p:nvPr>
        </p:nvSpPr>
        <p:spPr/>
        <p:txBody>
          <a:bodyPr/>
          <a:lstStyle>
            <a:lvl1pPr>
              <a:defRPr/>
            </a:lvl1pPr>
          </a:lstStyle>
          <a:p>
            <a:fld id="{EC03EA44-357E-408F-80AE-DAE27EDFE2B9}" type="slidenum">
              <a:rPr lang="en-GB" altLang="en-US"/>
              <a:pPr/>
              <a:t>‹#›</a:t>
            </a:fld>
            <a:endParaRPr lang="en-GB" altLang="en-US"/>
          </a:p>
        </p:txBody>
      </p:sp>
    </p:spTree>
    <p:extLst>
      <p:ext uri="{BB962C8B-B14F-4D97-AF65-F5344CB8AC3E}">
        <p14:creationId xmlns:p14="http://schemas.microsoft.com/office/powerpoint/2010/main" val="1836756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18E65686-0BE4-14BE-5936-A9F8EEE4057E}"/>
              </a:ext>
            </a:extLst>
          </p:cNvPr>
          <p:cNvSpPr>
            <a:spLocks noGrp="1"/>
          </p:cNvSpPr>
          <p:nvPr>
            <p:ph type="dt" sz="half" idx="10"/>
          </p:nvPr>
        </p:nvSpPr>
        <p:spPr/>
        <p:txBody>
          <a:bodyPr/>
          <a:lstStyle>
            <a:lvl1pPr>
              <a:defRPr/>
            </a:lvl1pPr>
          </a:lstStyle>
          <a:p>
            <a:pPr>
              <a:defRPr/>
            </a:pPr>
            <a:fld id="{398FB650-697E-448A-848F-CCFBCAD31B36}" type="datetime1">
              <a:rPr lang="en-US" altLang="en-US" smtClean="0"/>
              <a:t>4/6/2023</a:t>
            </a:fld>
            <a:r>
              <a:rPr lang="en-GB" altLang="en-US"/>
              <a:t>Global Thinking 22/01/2016 </a:t>
            </a:r>
          </a:p>
        </p:txBody>
      </p:sp>
      <p:sp>
        <p:nvSpPr>
          <p:cNvPr id="3" name="Footer Placeholder 4">
            <a:extLst>
              <a:ext uri="{FF2B5EF4-FFF2-40B4-BE49-F238E27FC236}">
                <a16:creationId xmlns:a16="http://schemas.microsoft.com/office/drawing/2014/main" xmlns="" id="{A2EB85D0-F578-8F13-461E-AE6749BA0F98}"/>
              </a:ext>
            </a:extLst>
          </p:cNvPr>
          <p:cNvSpPr>
            <a:spLocks noGrp="1"/>
          </p:cNvSpPr>
          <p:nvPr>
            <p:ph type="ftr" sz="quarter" idx="11"/>
          </p:nvPr>
        </p:nvSpPr>
        <p:spPr/>
        <p:txBody>
          <a:bodyPr/>
          <a:lstStyle>
            <a:lvl1pPr>
              <a:defRPr/>
            </a:lvl1pPr>
          </a:lstStyle>
          <a:p>
            <a:pPr>
              <a:defRPr/>
            </a:pPr>
            <a:r>
              <a:rPr lang="en-US" altLang="en-US"/>
              <a:t>      Get  Creative with Art Online               </a:t>
            </a:r>
            <a:endParaRPr lang="en-GB" altLang="en-US"/>
          </a:p>
        </p:txBody>
      </p:sp>
      <p:sp>
        <p:nvSpPr>
          <p:cNvPr id="4" name="Slide Number Placeholder 5">
            <a:extLst>
              <a:ext uri="{FF2B5EF4-FFF2-40B4-BE49-F238E27FC236}">
                <a16:creationId xmlns:a16="http://schemas.microsoft.com/office/drawing/2014/main" xmlns="" id="{D5B076EC-EA0D-07C0-5A01-BFC24408677D}"/>
              </a:ext>
            </a:extLst>
          </p:cNvPr>
          <p:cNvSpPr>
            <a:spLocks noGrp="1"/>
          </p:cNvSpPr>
          <p:nvPr>
            <p:ph type="sldNum" sz="quarter" idx="12"/>
          </p:nvPr>
        </p:nvSpPr>
        <p:spPr/>
        <p:txBody>
          <a:bodyPr/>
          <a:lstStyle>
            <a:lvl1pPr>
              <a:defRPr/>
            </a:lvl1pPr>
          </a:lstStyle>
          <a:p>
            <a:fld id="{1A6A99E6-E4E0-485D-BBE6-7F519C85A309}" type="slidenum">
              <a:rPr lang="en-GB" altLang="en-US"/>
              <a:pPr/>
              <a:t>‹#›</a:t>
            </a:fld>
            <a:endParaRPr lang="en-GB" altLang="en-US"/>
          </a:p>
        </p:txBody>
      </p:sp>
    </p:spTree>
    <p:extLst>
      <p:ext uri="{BB962C8B-B14F-4D97-AF65-F5344CB8AC3E}">
        <p14:creationId xmlns:p14="http://schemas.microsoft.com/office/powerpoint/2010/main" val="56194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xmlns=""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xmlns=""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D48BFA7D-4401-4285-802B-1579165F0D6D}"/>
              </a:ext>
            </a:extLst>
          </p:cNvPr>
          <p:cNvSpPr>
            <a:spLocks noGrp="1"/>
          </p:cNvSpPr>
          <p:nvPr>
            <p:ph type="dt" sz="half" idx="10"/>
          </p:nvPr>
        </p:nvSpPr>
        <p:spPr/>
        <p:txBody>
          <a:bodyPr/>
          <a:lstStyle/>
          <a:p>
            <a:fld id="{FFF5E030-BBCF-46D9-8916-D95BE6E8FF1F}" type="datetime1">
              <a:rPr lang="en-US" smtClean="0"/>
              <a:t>4/6/2023</a:t>
            </a:fld>
            <a:endParaRPr lang="en-US" dirty="0"/>
          </a:p>
        </p:txBody>
      </p:sp>
      <p:sp>
        <p:nvSpPr>
          <p:cNvPr id="5" name="Footer Placeholder 4">
            <a:extLst>
              <a:ext uri="{FF2B5EF4-FFF2-40B4-BE49-F238E27FC236}">
                <a16:creationId xmlns:a16="http://schemas.microsoft.com/office/drawing/2014/main" xmlns="" id="{49A909C5-AA19-4195-8376-9002D5DF4651}"/>
              </a:ext>
            </a:extLst>
          </p:cNvPr>
          <p:cNvSpPr>
            <a:spLocks noGrp="1"/>
          </p:cNvSpPr>
          <p:nvPr>
            <p:ph type="ftr" sz="quarter" idx="11"/>
          </p:nvPr>
        </p:nvSpPr>
        <p:spPr/>
        <p:txBody>
          <a:body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101054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xmlns=""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xmlns=""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xmlns=""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9BBD797-6031-4F82-8726-EAB757027FF5}"/>
              </a:ext>
            </a:extLst>
          </p:cNvPr>
          <p:cNvSpPr>
            <a:spLocks noGrp="1"/>
          </p:cNvSpPr>
          <p:nvPr>
            <p:ph type="dt" sz="half" idx="10"/>
          </p:nvPr>
        </p:nvSpPr>
        <p:spPr>
          <a:xfrm>
            <a:off x="1115568" y="6356350"/>
            <a:ext cx="2743200" cy="365125"/>
          </a:xfrm>
        </p:spPr>
        <p:txBody>
          <a:bodyPr/>
          <a:lstStyle/>
          <a:p>
            <a:fld id="{0AEAB958-639A-490E-A8F3-63D3F0F512F5}" type="datetime1">
              <a:rPr lang="en-US" smtClean="0"/>
              <a:t>4/6/2023</a:t>
            </a:fld>
            <a:endParaRPr lang="en-US" dirty="0"/>
          </a:p>
        </p:txBody>
      </p:sp>
      <p:sp>
        <p:nvSpPr>
          <p:cNvPr id="6" name="Footer Placeholder 5">
            <a:extLst>
              <a:ext uri="{FF2B5EF4-FFF2-40B4-BE49-F238E27FC236}">
                <a16:creationId xmlns:a16="http://schemas.microsoft.com/office/drawing/2014/main" xmlns="" id="{76B3F71C-B897-4909-A75E-8716AD49C156}"/>
              </a:ext>
            </a:extLst>
          </p:cNvPr>
          <p:cNvSpPr>
            <a:spLocks noGrp="1"/>
          </p:cNvSpPr>
          <p:nvPr>
            <p:ph type="ftr" sz="quarter" idx="11"/>
          </p:nvPr>
        </p:nvSpPr>
        <p:spPr/>
        <p:txBody>
          <a:bodyPr/>
          <a:lstStyle/>
          <a:p>
            <a:r>
              <a:rPr lang="en-GB" dirty="0"/>
              <a:t>      Get  Creative with Art Online               </a:t>
            </a:r>
            <a:endParaRPr lang="en-US" dirty="0"/>
          </a:p>
        </p:txBody>
      </p:sp>
      <p:sp>
        <p:nvSpPr>
          <p:cNvPr id="7" name="Slide Number Placeholder 6">
            <a:extLst>
              <a:ext uri="{FF2B5EF4-FFF2-40B4-BE49-F238E27FC236}">
                <a16:creationId xmlns:a16="http://schemas.microsoft.com/office/drawing/2014/main" xmlns=""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97882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xmlns=""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xmlns=""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xmlns=""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C8BC356D-052B-4A9B-8B2F-6665FD325AB3}"/>
              </a:ext>
            </a:extLst>
          </p:cNvPr>
          <p:cNvSpPr>
            <a:spLocks noGrp="1"/>
          </p:cNvSpPr>
          <p:nvPr>
            <p:ph type="dt" sz="half" idx="10"/>
          </p:nvPr>
        </p:nvSpPr>
        <p:spPr>
          <a:xfrm>
            <a:off x="1115568" y="6356350"/>
            <a:ext cx="2743200" cy="365125"/>
          </a:xfrm>
        </p:spPr>
        <p:txBody>
          <a:bodyPr/>
          <a:lstStyle/>
          <a:p>
            <a:fld id="{ADBFC42F-B0AC-4183-ABAF-21CFC31BDCDE}" type="datetime1">
              <a:rPr lang="en-US" smtClean="0"/>
              <a:t>4/6/2023</a:t>
            </a:fld>
            <a:endParaRPr lang="en-US" dirty="0"/>
          </a:p>
        </p:txBody>
      </p:sp>
      <p:sp>
        <p:nvSpPr>
          <p:cNvPr id="8" name="Footer Placeholder 7">
            <a:extLst>
              <a:ext uri="{FF2B5EF4-FFF2-40B4-BE49-F238E27FC236}">
                <a16:creationId xmlns:a16="http://schemas.microsoft.com/office/drawing/2014/main" xmlns="" id="{69C5E5FA-26A9-467C-93E3-8476142D1D46}"/>
              </a:ext>
            </a:extLst>
          </p:cNvPr>
          <p:cNvSpPr>
            <a:spLocks noGrp="1"/>
          </p:cNvSpPr>
          <p:nvPr>
            <p:ph type="ftr" sz="quarter" idx="11"/>
          </p:nvPr>
        </p:nvSpPr>
        <p:spPr/>
        <p:txBody>
          <a:bodyPr/>
          <a:lstStyle/>
          <a:p>
            <a:r>
              <a:rPr lang="en-GB" dirty="0"/>
              <a:t>      Get  Creative with Art Online               </a:t>
            </a:r>
            <a:endParaRPr lang="en-US" dirty="0"/>
          </a:p>
        </p:txBody>
      </p:sp>
      <p:sp>
        <p:nvSpPr>
          <p:cNvPr id="9" name="Slide Number Placeholder 8">
            <a:extLst>
              <a:ext uri="{FF2B5EF4-FFF2-40B4-BE49-F238E27FC236}">
                <a16:creationId xmlns:a16="http://schemas.microsoft.com/office/drawing/2014/main" xmlns=""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938945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xmlns="" id="{67C91241-A315-4643-91E5-CF2C25CC903A}"/>
              </a:ext>
            </a:extLst>
          </p:cNvPr>
          <p:cNvSpPr>
            <a:spLocks noGrp="1"/>
          </p:cNvSpPr>
          <p:nvPr>
            <p:ph type="dt" sz="half" idx="10"/>
          </p:nvPr>
        </p:nvSpPr>
        <p:spPr/>
        <p:txBody>
          <a:bodyPr/>
          <a:lstStyle/>
          <a:p>
            <a:fld id="{B2AB20E1-72EC-483F-9610-4BB4DD246B06}" type="datetime1">
              <a:rPr lang="en-US" smtClean="0"/>
              <a:t>4/6/2023</a:t>
            </a:fld>
            <a:endParaRPr lang="en-US" dirty="0"/>
          </a:p>
        </p:txBody>
      </p:sp>
      <p:sp>
        <p:nvSpPr>
          <p:cNvPr id="4" name="Footer Placeholder 3">
            <a:extLst>
              <a:ext uri="{FF2B5EF4-FFF2-40B4-BE49-F238E27FC236}">
                <a16:creationId xmlns:a16="http://schemas.microsoft.com/office/drawing/2014/main" xmlns="" id="{22706D86-5479-487D-94C8-76093D84F377}"/>
              </a:ext>
            </a:extLst>
          </p:cNvPr>
          <p:cNvSpPr>
            <a:spLocks noGrp="1"/>
          </p:cNvSpPr>
          <p:nvPr>
            <p:ph type="ftr" sz="quarter" idx="11"/>
          </p:nvPr>
        </p:nvSpPr>
        <p:spPr/>
        <p:txBody>
          <a:bodyPr/>
          <a:lstStyle/>
          <a:p>
            <a:r>
              <a:rPr lang="en-GB" dirty="0"/>
              <a:t>      Get  Creative with Art Online               </a:t>
            </a:r>
            <a:endParaRPr lang="en-US" dirty="0"/>
          </a:p>
        </p:txBody>
      </p:sp>
      <p:sp>
        <p:nvSpPr>
          <p:cNvPr id="5" name="Slide Number Placeholder 4">
            <a:extLst>
              <a:ext uri="{FF2B5EF4-FFF2-40B4-BE49-F238E27FC236}">
                <a16:creationId xmlns:a16="http://schemas.microsoft.com/office/drawing/2014/main" xmlns=""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171673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AC447E0-1D4D-4EF2-B81B-4B2400EE3EDB}"/>
              </a:ext>
            </a:extLst>
          </p:cNvPr>
          <p:cNvSpPr>
            <a:spLocks noGrp="1"/>
          </p:cNvSpPr>
          <p:nvPr>
            <p:ph type="dt" sz="half" idx="10"/>
          </p:nvPr>
        </p:nvSpPr>
        <p:spPr/>
        <p:txBody>
          <a:bodyPr/>
          <a:lstStyle/>
          <a:p>
            <a:fld id="{C2B7F6B0-A742-43E7-9676-9025EB9B69C6}" type="datetime1">
              <a:rPr lang="en-US" smtClean="0"/>
              <a:t>4/6/2023</a:t>
            </a:fld>
            <a:endParaRPr lang="en-US" dirty="0"/>
          </a:p>
        </p:txBody>
      </p:sp>
      <p:sp>
        <p:nvSpPr>
          <p:cNvPr id="3" name="Footer Placeholder 2">
            <a:extLst>
              <a:ext uri="{FF2B5EF4-FFF2-40B4-BE49-F238E27FC236}">
                <a16:creationId xmlns:a16="http://schemas.microsoft.com/office/drawing/2014/main" xmlns="" id="{C9984CA0-2A78-4600-9F3D-19B09E790FE8}"/>
              </a:ext>
            </a:extLst>
          </p:cNvPr>
          <p:cNvSpPr>
            <a:spLocks noGrp="1"/>
          </p:cNvSpPr>
          <p:nvPr>
            <p:ph type="ftr" sz="quarter" idx="11"/>
          </p:nvPr>
        </p:nvSpPr>
        <p:spPr/>
        <p:txBody>
          <a:bodyPr/>
          <a:lstStyle/>
          <a:p>
            <a:r>
              <a:rPr lang="en-GB" dirty="0"/>
              <a:t>      Get  Creative with Art Online               </a:t>
            </a:r>
            <a:endParaRPr lang="en-US" dirty="0"/>
          </a:p>
        </p:txBody>
      </p:sp>
      <p:sp>
        <p:nvSpPr>
          <p:cNvPr id="4" name="Slide Number Placeholder 3">
            <a:extLst>
              <a:ext uri="{FF2B5EF4-FFF2-40B4-BE49-F238E27FC236}">
                <a16:creationId xmlns:a16="http://schemas.microsoft.com/office/drawing/2014/main" xmlns=""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41803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xmlns=""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3D92778A-DD4C-4651-9C53-8B0C44CD8805}"/>
              </a:ext>
            </a:extLst>
          </p:cNvPr>
          <p:cNvSpPr>
            <a:spLocks noGrp="1"/>
          </p:cNvSpPr>
          <p:nvPr>
            <p:ph type="dt" sz="half" idx="10"/>
          </p:nvPr>
        </p:nvSpPr>
        <p:spPr>
          <a:xfrm>
            <a:off x="868680" y="6356350"/>
            <a:ext cx="2743200" cy="365125"/>
          </a:xfrm>
        </p:spPr>
        <p:txBody>
          <a:bodyPr/>
          <a:lstStyle/>
          <a:p>
            <a:fld id="{EC9889E3-F44A-499C-BFC7-FFE885E5FF1B}" type="datetime1">
              <a:rPr lang="en-US" smtClean="0"/>
              <a:t>4/6/2023</a:t>
            </a:fld>
            <a:endParaRPr lang="en-US" dirty="0"/>
          </a:p>
        </p:txBody>
      </p:sp>
      <p:sp>
        <p:nvSpPr>
          <p:cNvPr id="6" name="Footer Placeholder 5">
            <a:extLst>
              <a:ext uri="{FF2B5EF4-FFF2-40B4-BE49-F238E27FC236}">
                <a16:creationId xmlns:a16="http://schemas.microsoft.com/office/drawing/2014/main" xmlns="" id="{9D6C7F66-2DFA-4146-BE1A-CE2890FE45E2}"/>
              </a:ext>
            </a:extLst>
          </p:cNvPr>
          <p:cNvSpPr>
            <a:spLocks noGrp="1"/>
          </p:cNvSpPr>
          <p:nvPr>
            <p:ph type="ftr" sz="quarter" idx="11"/>
          </p:nvPr>
        </p:nvSpPr>
        <p:spPr/>
        <p:txBody>
          <a:bodyPr/>
          <a:lstStyle/>
          <a:p>
            <a:r>
              <a:rPr lang="en-GB" dirty="0"/>
              <a:t>      Get  Creative with Art Online               </a:t>
            </a:r>
            <a:endParaRPr lang="en-US" dirty="0"/>
          </a:p>
        </p:txBody>
      </p:sp>
      <p:sp>
        <p:nvSpPr>
          <p:cNvPr id="7" name="Slide Number Placeholder 6">
            <a:extLst>
              <a:ext uri="{FF2B5EF4-FFF2-40B4-BE49-F238E27FC236}">
                <a16:creationId xmlns:a16="http://schemas.microsoft.com/office/drawing/2014/main" xmlns=""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21889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xmlns=""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xmlns=""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B44257B5-0DE0-401F-9171-E8687A97DBA7}"/>
              </a:ext>
            </a:extLst>
          </p:cNvPr>
          <p:cNvSpPr>
            <a:spLocks noGrp="1"/>
          </p:cNvSpPr>
          <p:nvPr>
            <p:ph type="dt" sz="half" idx="10"/>
          </p:nvPr>
        </p:nvSpPr>
        <p:spPr>
          <a:xfrm>
            <a:off x="868680" y="6356350"/>
            <a:ext cx="2743200" cy="365125"/>
          </a:xfrm>
        </p:spPr>
        <p:txBody>
          <a:bodyPr/>
          <a:lstStyle/>
          <a:p>
            <a:fld id="{40EABDED-2390-44B1-B1C8-217FEC7C740B}" type="datetime1">
              <a:rPr lang="en-US" smtClean="0"/>
              <a:t>4/6/2023</a:t>
            </a:fld>
            <a:endParaRPr lang="en-US" dirty="0"/>
          </a:p>
        </p:txBody>
      </p:sp>
      <p:sp>
        <p:nvSpPr>
          <p:cNvPr id="6" name="Footer Placeholder 5">
            <a:extLst>
              <a:ext uri="{FF2B5EF4-FFF2-40B4-BE49-F238E27FC236}">
                <a16:creationId xmlns:a16="http://schemas.microsoft.com/office/drawing/2014/main" xmlns="" id="{788CD9AD-D667-4FD4-AA34-428AA0BCD09E}"/>
              </a:ext>
            </a:extLst>
          </p:cNvPr>
          <p:cNvSpPr>
            <a:spLocks noGrp="1"/>
          </p:cNvSpPr>
          <p:nvPr>
            <p:ph type="ftr" sz="quarter" idx="11"/>
          </p:nvPr>
        </p:nvSpPr>
        <p:spPr/>
        <p:txBody>
          <a:bodyPr/>
          <a:lstStyle/>
          <a:p>
            <a:r>
              <a:rPr lang="en-GB" dirty="0"/>
              <a:t>      Get  Creative with Art Online               </a:t>
            </a:r>
            <a:endParaRPr lang="en-US" dirty="0"/>
          </a:p>
        </p:txBody>
      </p:sp>
      <p:sp>
        <p:nvSpPr>
          <p:cNvPr id="7" name="Slide Number Placeholder 6">
            <a:extLst>
              <a:ext uri="{FF2B5EF4-FFF2-40B4-BE49-F238E27FC236}">
                <a16:creationId xmlns:a16="http://schemas.microsoft.com/office/drawing/2014/main" xmlns=""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06532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53500-390D-47C2-9227-D460733001E9}" type="datetime1">
              <a:rPr lang="en-US" smtClean="0"/>
              <a:t>4/6/2023</a:t>
            </a:fld>
            <a:endParaRPr lang="en-US" dirty="0"/>
          </a:p>
        </p:txBody>
      </p:sp>
      <p:sp>
        <p:nvSpPr>
          <p:cNvPr id="5" name="Footer Placeholder 4">
            <a:extLst>
              <a:ext uri="{FF2B5EF4-FFF2-40B4-BE49-F238E27FC236}">
                <a16:creationId xmlns:a16="http://schemas.microsoft.com/office/drawing/2014/main" xmlns=""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      Get  Creative with Art Online               </a:t>
            </a:r>
            <a:endParaRPr lang="en-US" dirty="0"/>
          </a:p>
        </p:txBody>
      </p:sp>
      <p:sp>
        <p:nvSpPr>
          <p:cNvPr id="6" name="Slide Number Placeholder 5">
            <a:extLst>
              <a:ext uri="{FF2B5EF4-FFF2-40B4-BE49-F238E27FC236}">
                <a16:creationId xmlns:a16="http://schemas.microsoft.com/office/drawing/2014/main" xmlns=""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48759007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15145BC6-F24F-AB1B-6B64-109C683ADEE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xmlns="" id="{7630ACE7-3950-075D-7D77-49655411ABE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xmlns="" id="{6FD73D0B-CC09-C52B-023E-D079FE282D85}"/>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a:defRPr/>
            </a:pPr>
            <a:fld id="{DF4C8E57-3F45-4E4C-BEBE-D4C8D1A86A12}" type="datetime1">
              <a:rPr lang="en-US" altLang="en-US" smtClean="0"/>
              <a:t>4/6/2023</a:t>
            </a:fld>
            <a:r>
              <a:rPr lang="en-GB" altLang="en-US"/>
              <a:t>Global Thinking 22/01/2016 </a:t>
            </a:r>
          </a:p>
        </p:txBody>
      </p:sp>
      <p:sp>
        <p:nvSpPr>
          <p:cNvPr id="5" name="Footer Placeholder 4">
            <a:extLst>
              <a:ext uri="{FF2B5EF4-FFF2-40B4-BE49-F238E27FC236}">
                <a16:creationId xmlns:a16="http://schemas.microsoft.com/office/drawing/2014/main" xmlns="" id="{FE354723-99F0-967C-9228-AD1C0B2F9741}"/>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cs typeface="Arial" panose="020B0604020202020204" pitchFamily="34" charset="0"/>
              </a:defRPr>
            </a:lvl1pPr>
          </a:lstStyle>
          <a:p>
            <a:pPr>
              <a:defRPr/>
            </a:pPr>
            <a:r>
              <a:rPr lang="en-US" altLang="en-US"/>
              <a:t>      Get  Creative with Art Online               </a:t>
            </a:r>
            <a:endParaRPr lang="en-GB" altLang="en-US"/>
          </a:p>
        </p:txBody>
      </p:sp>
      <p:sp>
        <p:nvSpPr>
          <p:cNvPr id="6" name="Slide Number Placeholder 5">
            <a:extLst>
              <a:ext uri="{FF2B5EF4-FFF2-40B4-BE49-F238E27FC236}">
                <a16:creationId xmlns:a16="http://schemas.microsoft.com/office/drawing/2014/main" xmlns="" id="{F60EB957-2E2C-A648-DC15-74581FD907C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DA0FD362-F026-4633-A60B-37BC5B627515}" type="slidenum">
              <a:rPr lang="en-GB" altLang="en-US"/>
              <a:pPr/>
              <a:t>‹#›</a:t>
            </a:fld>
            <a:endParaRPr lang="en-GB" altLang="en-US"/>
          </a:p>
        </p:txBody>
      </p:sp>
    </p:spTree>
    <p:extLst>
      <p:ext uri="{BB962C8B-B14F-4D97-AF65-F5344CB8AC3E}">
        <p14:creationId xmlns:p14="http://schemas.microsoft.com/office/powerpoint/2010/main" val="301637229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hyperlink" Target="https://www.getcreativewithart.org/02-strength-and-power.html"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hyperlink" Target="https://www.getcreativewithart.org/online-courses.html" TargetMode="External"/><Relationship Id="rId4" Type="http://schemas.openxmlformats.org/officeDocument/2006/relationships/hyperlink" Target="https://sites.google.com/view/usingarttodevelopcommunication/hom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s://www.getcreativewithart.org/online-courses.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hyperlink" Target="https://www.artsmark.org.uk/" TargetMode="External"/><Relationship Id="rId4" Type="http://schemas.openxmlformats.org/officeDocument/2006/relationships/hyperlink" Target="https://www.getcreativewithart.org/extending-the-project-locally.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hyperlink" Target="https://www.getcreativewithart.or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1"/>
            <a:ext cx="11401524" cy="1404515"/>
          </a:xfrm>
        </p:spPr>
        <p:txBody>
          <a:bodyPr anchor="b">
            <a:normAutofit fontScale="90000"/>
          </a:bodyPr>
          <a:lstStyle/>
          <a:p>
            <a:pPr algn="ctr"/>
            <a:r>
              <a:rPr lang="en-GB" sz="4800" b="1" dirty="0"/>
              <a:t>Bring the Art Gallery to your Classroom</a:t>
            </a:r>
            <a:br>
              <a:rPr lang="en-GB" sz="4800" b="1" dirty="0"/>
            </a:br>
            <a:r>
              <a:rPr lang="en-GB" sz="4800" b="1" dirty="0"/>
              <a:t>Session 1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6489748" cy="4376366"/>
          </a:xfrm>
        </p:spPr>
        <p:txBody>
          <a:bodyPr>
            <a:normAutofit/>
          </a:bodyPr>
          <a:lstStyle/>
          <a:p>
            <a:endParaRPr lang="en-GB" sz="2000" dirty="0"/>
          </a:p>
          <a:p>
            <a:endParaRPr lang="en-GB" sz="2000" dirty="0"/>
          </a:p>
          <a:p>
            <a:endParaRPr lang="en-GB" sz="2000" dirty="0"/>
          </a:p>
          <a:p>
            <a:r>
              <a:rPr lang="en-GB" sz="2000" b="1" dirty="0"/>
              <a:t>UK Multiplier Event </a:t>
            </a:r>
          </a:p>
          <a:p>
            <a:r>
              <a:rPr lang="en-GB" sz="2000" b="1" dirty="0"/>
              <a:t>S1: </a:t>
            </a:r>
            <a:r>
              <a:rPr lang="en-GB" sz="2000" b="1" dirty="0" smtClean="0"/>
              <a:t>Wednesday 8</a:t>
            </a:r>
            <a:r>
              <a:rPr lang="en-GB" sz="2000" b="1" baseline="30000" dirty="0" smtClean="0"/>
              <a:t>th</a:t>
            </a:r>
            <a:r>
              <a:rPr lang="en-GB" sz="2000" b="1" dirty="0" smtClean="0"/>
              <a:t> February, Wednesday </a:t>
            </a:r>
            <a:r>
              <a:rPr lang="en-GB" sz="2000" b="1" dirty="0" smtClean="0"/>
              <a:t>1 March or Thursday 2 March 2023    </a:t>
            </a:r>
            <a:endParaRPr lang="en-GB" sz="2000" b="1" dirty="0"/>
          </a:p>
          <a:p>
            <a:r>
              <a:rPr lang="en-GB" sz="2000" dirty="0"/>
              <a:t>S2s: Wednesday 29 March: Thurs 30 March 2023</a:t>
            </a:r>
          </a:p>
          <a:p>
            <a:endParaRPr lang="en-GB" sz="2000" dirty="0"/>
          </a:p>
          <a:p>
            <a:r>
              <a:rPr lang="en-GB" sz="2000" b="1" dirty="0"/>
              <a:t>                      Global Learning Association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pic>
        <p:nvPicPr>
          <p:cNvPr id="4" name="Picture 3">
            <a:extLst>
              <a:ext uri="{FF2B5EF4-FFF2-40B4-BE49-F238E27FC236}">
                <a16:creationId xmlns:a16="http://schemas.microsoft.com/office/drawing/2014/main" xmlns="" id="{9AF0E747-5B97-48FC-F59D-C8948CB09F8F}"/>
              </a:ext>
            </a:extLst>
          </p:cNvPr>
          <p:cNvPicPr>
            <a:picLocks noChangeAspect="1"/>
          </p:cNvPicPr>
          <p:nvPr/>
        </p:nvPicPr>
        <p:blipFill>
          <a:blip r:embed="rId5"/>
          <a:stretch>
            <a:fillRect/>
          </a:stretch>
        </p:blipFill>
        <p:spPr>
          <a:xfrm>
            <a:off x="574339" y="1701669"/>
            <a:ext cx="3409950" cy="1247775"/>
          </a:xfrm>
          <a:prstGeom prst="rect">
            <a:avLst/>
          </a:prstGeom>
        </p:spPr>
      </p:pic>
      <p:sp>
        <p:nvSpPr>
          <p:cNvPr id="7" name="Slide Number Placeholder 6">
            <a:extLst>
              <a:ext uri="{FF2B5EF4-FFF2-40B4-BE49-F238E27FC236}">
                <a16:creationId xmlns:a16="http://schemas.microsoft.com/office/drawing/2014/main" xmlns="" id="{CBA58E47-D791-4F74-59D9-1FA1082099C8}"/>
              </a:ext>
            </a:extLst>
          </p:cNvPr>
          <p:cNvSpPr>
            <a:spLocks noGrp="1"/>
          </p:cNvSpPr>
          <p:nvPr>
            <p:ph type="sldNum" sz="quarter" idx="12"/>
          </p:nvPr>
        </p:nvSpPr>
        <p:spPr/>
        <p:txBody>
          <a:bodyPr/>
          <a:lstStyle/>
          <a:p>
            <a:fld id="{B2DC25EE-239B-4C5F-AAD1-255A7D5F1EE2}" type="slidenum">
              <a:rPr lang="en-US" smtClean="0"/>
              <a:t>1</a:t>
            </a:fld>
            <a:endParaRPr lang="en-US" dirty="0"/>
          </a:p>
        </p:txBody>
      </p:sp>
      <p:pic>
        <p:nvPicPr>
          <p:cNvPr id="9" name="Picture 8">
            <a:extLst>
              <a:ext uri="{FF2B5EF4-FFF2-40B4-BE49-F238E27FC236}">
                <a16:creationId xmlns:a16="http://schemas.microsoft.com/office/drawing/2014/main" xmlns="" id="{2D42FDC3-0333-59EF-E9AB-725BB272DB6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4339" y="4917827"/>
            <a:ext cx="1114425" cy="847725"/>
          </a:xfrm>
          <a:prstGeom prst="rect">
            <a:avLst/>
          </a:prstGeom>
          <a:noFill/>
          <a:ln>
            <a:noFill/>
          </a:ln>
        </p:spPr>
      </p:pic>
    </p:spTree>
    <p:extLst>
      <p:ext uri="{BB962C8B-B14F-4D97-AF65-F5344CB8AC3E}">
        <p14:creationId xmlns:p14="http://schemas.microsoft.com/office/powerpoint/2010/main" val="332103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629857" y="553142"/>
            <a:ext cx="10010187" cy="961136"/>
          </a:xfrm>
        </p:spPr>
        <p:txBody>
          <a:bodyPr anchor="b">
            <a:normAutofit/>
          </a:bodyPr>
          <a:lstStyle/>
          <a:p>
            <a:r>
              <a:rPr lang="en-GB" sz="4800" b="1" dirty="0"/>
              <a:t>Philosophy of the modules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920240"/>
            <a:ext cx="8737140" cy="4160823"/>
          </a:xfrm>
        </p:spPr>
        <p:txBody>
          <a:bodyPr>
            <a:normAutofit/>
          </a:bodyPr>
          <a:lstStyle/>
          <a:p>
            <a:r>
              <a:rPr lang="en-GB" sz="2000" dirty="0"/>
              <a:t>Works of art from the National Gallery of the lead country </a:t>
            </a:r>
          </a:p>
          <a:p>
            <a:r>
              <a:rPr lang="en-GB" sz="2000" dirty="0"/>
              <a:t>	Main plus three subsidiary works </a:t>
            </a:r>
          </a:p>
          <a:p>
            <a:r>
              <a:rPr lang="en-GB" sz="2000" dirty="0"/>
              <a:t>A work of art from each of the other three countries </a:t>
            </a:r>
          </a:p>
          <a:p>
            <a:endParaRPr lang="en-GB" sz="2000" dirty="0"/>
          </a:p>
          <a:p>
            <a:r>
              <a:rPr lang="en-GB" sz="2000" dirty="0"/>
              <a:t>Background information for the teacher which references the theme </a:t>
            </a:r>
          </a:p>
          <a:p>
            <a:endParaRPr lang="en-GB" sz="2000" dirty="0"/>
          </a:p>
          <a:p>
            <a:pPr marL="342900" indent="-342900">
              <a:buFont typeface="Arial" panose="020B0604020202020204" pitchFamily="34" charset="0"/>
              <a:buChar char="•"/>
            </a:pPr>
            <a:r>
              <a:rPr lang="en-GB" sz="2000" dirty="0"/>
              <a:t> Suggested art activities</a:t>
            </a:r>
          </a:p>
          <a:p>
            <a:pPr marL="342900" indent="-342900">
              <a:buFont typeface="Arial" panose="020B0604020202020204" pitchFamily="34" charset="0"/>
              <a:buChar char="•"/>
            </a:pPr>
            <a:r>
              <a:rPr lang="en-GB" sz="2000" dirty="0"/>
              <a:t> Suggested language based activities</a:t>
            </a:r>
          </a:p>
          <a:p>
            <a:pPr marL="342900" indent="-342900">
              <a:buFont typeface="Arial" panose="020B0604020202020204" pitchFamily="34" charset="0"/>
              <a:buChar char="•"/>
            </a:pPr>
            <a:r>
              <a:rPr lang="en-GB" sz="2000" dirty="0"/>
              <a:t> Suggested drama based activities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a:t>
            </a:r>
            <a:r>
              <a:rPr lang="en-GB" sz="1600" b="1" dirty="0">
                <a:latin typeface="Roboto Light" panose="02000000000000000000" pitchFamily="2" charset="0"/>
                <a:ea typeface="Roboto Light" panose="02000000000000000000" pitchFamily="2" charset="0"/>
              </a:rPr>
              <a:t>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8A1D6369-3E36-2B69-142B-29659727F3D9}"/>
              </a:ext>
            </a:extLst>
          </p:cNvPr>
          <p:cNvSpPr>
            <a:spLocks noGrp="1"/>
          </p:cNvSpPr>
          <p:nvPr>
            <p:ph type="sldNum" sz="quarter" idx="12"/>
          </p:nvPr>
        </p:nvSpPr>
        <p:spPr/>
        <p:txBody>
          <a:bodyPr/>
          <a:lstStyle/>
          <a:p>
            <a:fld id="{B2DC25EE-239B-4C5F-AAD1-255A7D5F1EE2}" type="slidenum">
              <a:rPr lang="en-US" smtClean="0"/>
              <a:t>10</a:t>
            </a:fld>
            <a:endParaRPr lang="en-US" dirty="0"/>
          </a:p>
        </p:txBody>
      </p:sp>
    </p:spTree>
    <p:extLst>
      <p:ext uri="{BB962C8B-B14F-4D97-AF65-F5344CB8AC3E}">
        <p14:creationId xmlns:p14="http://schemas.microsoft.com/office/powerpoint/2010/main" val="298059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2"/>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92093"/>
            <a:ext cx="10010187" cy="874935"/>
          </a:xfrm>
        </p:spPr>
        <p:txBody>
          <a:bodyPr anchor="b">
            <a:normAutofit/>
          </a:bodyPr>
          <a:lstStyle/>
          <a:p>
            <a:r>
              <a:rPr lang="en-GB" sz="4800" b="1" dirty="0"/>
              <a:t>Module Part 2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661528"/>
            <a:ext cx="8361220" cy="4419535"/>
          </a:xfrm>
        </p:spPr>
        <p:txBody>
          <a:bodyPr>
            <a:normAutofit fontScale="92500"/>
          </a:bodyPr>
          <a:lstStyle/>
          <a:p>
            <a:r>
              <a:rPr lang="en-GB" sz="2400" dirty="0"/>
              <a:t>PowerPoint for inspiration for the teacher </a:t>
            </a:r>
          </a:p>
          <a:p>
            <a:r>
              <a:rPr lang="en-GB" sz="2400" dirty="0">
                <a:hlinkClick r:id="rId3"/>
              </a:rPr>
              <a:t>https://www.getcreativewithart.org/02-strength-and-power.html</a:t>
            </a:r>
            <a:endParaRPr lang="en-GB" sz="2400" dirty="0"/>
          </a:p>
          <a:p>
            <a:pPr marL="342900" indent="-342900">
              <a:buFont typeface="Arial" panose="020B0604020202020204" pitchFamily="34" charset="0"/>
              <a:buChar char="•"/>
            </a:pPr>
            <a:r>
              <a:rPr lang="en-GB" sz="2400" dirty="0"/>
              <a:t>Could be used directly in the classroom </a:t>
            </a:r>
          </a:p>
          <a:p>
            <a:pPr marL="342900" indent="-342900">
              <a:buFont typeface="Arial" panose="020B0604020202020204" pitchFamily="34" charset="0"/>
              <a:buChar char="•"/>
            </a:pPr>
            <a:r>
              <a:rPr lang="en-GB" sz="2400" dirty="0"/>
              <a:t>Can be adapted to a different age group </a:t>
            </a:r>
          </a:p>
          <a:p>
            <a:pPr marL="342900" indent="-342900">
              <a:buFont typeface="Arial" panose="020B0604020202020204" pitchFamily="34" charset="0"/>
              <a:buChar char="•"/>
            </a:pPr>
            <a:r>
              <a:rPr lang="en-GB" sz="2400" dirty="0"/>
              <a:t>Teaching ideas can be minimised / added to / exchanged </a:t>
            </a:r>
          </a:p>
          <a:p>
            <a:endParaRPr lang="en-GB" sz="2400" dirty="0"/>
          </a:p>
          <a:p>
            <a:r>
              <a:rPr lang="en-GB" sz="2400" dirty="0"/>
              <a:t>Let’s have a look at the two parts of the module </a:t>
            </a:r>
          </a:p>
          <a:p>
            <a:r>
              <a:rPr lang="en-GB" sz="2400" dirty="0"/>
              <a:t>                 </a:t>
            </a:r>
            <a:r>
              <a:rPr lang="en-GB" sz="3600" dirty="0"/>
              <a:t>Strength and Power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9AF32B28-B7BD-1C9F-2F9D-7AF38E5D5C7E}"/>
              </a:ext>
            </a:extLst>
          </p:cNvPr>
          <p:cNvSpPr>
            <a:spLocks noGrp="1"/>
          </p:cNvSpPr>
          <p:nvPr>
            <p:ph type="sldNum" sz="quarter" idx="12"/>
          </p:nvPr>
        </p:nvSpPr>
        <p:spPr/>
        <p:txBody>
          <a:bodyPr/>
          <a:lstStyle/>
          <a:p>
            <a:fld id="{B2DC25EE-239B-4C5F-AAD1-255A7D5F1EE2}" type="slidenum">
              <a:rPr lang="en-US" smtClean="0"/>
              <a:t>11</a:t>
            </a:fld>
            <a:endParaRPr lang="en-US" dirty="0"/>
          </a:p>
        </p:txBody>
      </p:sp>
    </p:spTree>
    <p:extLst>
      <p:ext uri="{BB962C8B-B14F-4D97-AF65-F5344CB8AC3E}">
        <p14:creationId xmlns:p14="http://schemas.microsoft.com/office/powerpoint/2010/main" val="317681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r>
              <a:rPr lang="en-GB" sz="4000" b="1" dirty="0"/>
              <a:t>Using these modules within the curriculum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6608620" cy="3347007"/>
          </a:xfrm>
        </p:spPr>
        <p:txBody>
          <a:bodyPr>
            <a:normAutofit/>
          </a:bodyPr>
          <a:lstStyle/>
          <a:p>
            <a:r>
              <a:rPr lang="en-GB" sz="2000" dirty="0"/>
              <a:t>Current affairs - Newsreel</a:t>
            </a:r>
          </a:p>
          <a:p>
            <a:r>
              <a:rPr lang="en-GB" sz="2000" dirty="0"/>
              <a:t>PHSE</a:t>
            </a:r>
          </a:p>
          <a:p>
            <a:r>
              <a:rPr lang="en-GB" sz="2000" dirty="0"/>
              <a:t>Circle time Discussions </a:t>
            </a:r>
          </a:p>
          <a:p>
            <a:r>
              <a:rPr lang="en-GB" sz="2000" dirty="0"/>
              <a:t>Global Learning </a:t>
            </a:r>
          </a:p>
          <a:p>
            <a:r>
              <a:rPr lang="en-GB" sz="2000" dirty="0"/>
              <a:t>Starting points for art, literacy, drama and more </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FA906D73-8640-43CB-8665-819BF7D4163A}"/>
              </a:ext>
            </a:extLst>
          </p:cNvPr>
          <p:cNvSpPr>
            <a:spLocks noGrp="1"/>
          </p:cNvSpPr>
          <p:nvPr>
            <p:ph type="sldNum" sz="quarter" idx="12"/>
          </p:nvPr>
        </p:nvSpPr>
        <p:spPr/>
        <p:txBody>
          <a:bodyPr/>
          <a:lstStyle/>
          <a:p>
            <a:fld id="{B2DC25EE-239B-4C5F-AAD1-255A7D5F1EE2}" type="slidenum">
              <a:rPr lang="en-US" smtClean="0"/>
              <a:t>12</a:t>
            </a:fld>
            <a:endParaRPr lang="en-US" dirty="0"/>
          </a:p>
        </p:txBody>
      </p:sp>
    </p:spTree>
    <p:extLst>
      <p:ext uri="{BB962C8B-B14F-4D97-AF65-F5344CB8AC3E}">
        <p14:creationId xmlns:p14="http://schemas.microsoft.com/office/powerpoint/2010/main" val="106145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234393"/>
            <a:ext cx="11401524" cy="1132635"/>
          </a:xfrm>
        </p:spPr>
        <p:txBody>
          <a:bodyPr anchor="b">
            <a:noAutofit/>
          </a:bodyPr>
          <a:lstStyle/>
          <a:p>
            <a:r>
              <a:rPr lang="en-GB" sz="2800" b="1" dirty="0"/>
              <a:t>Other ways that our materials can be used to develop teacher understanding and skill development.</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6608620" cy="4218584"/>
          </a:xfrm>
        </p:spPr>
        <p:txBody>
          <a:bodyPr>
            <a:normAutofit fontScale="47500" lnSpcReduction="20000"/>
          </a:bodyPr>
          <a:lstStyle/>
          <a:p>
            <a:r>
              <a:rPr lang="en-GB" sz="4500" dirty="0"/>
              <a:t>Online courses </a:t>
            </a:r>
            <a:r>
              <a:rPr lang="en-GB" sz="3200" dirty="0"/>
              <a:t>– </a:t>
            </a:r>
            <a:r>
              <a:rPr lang="en-GB" dirty="0"/>
              <a:t>some examples </a:t>
            </a:r>
          </a:p>
          <a:p>
            <a:pPr marL="457200" indent="-457200">
              <a:buFont typeface="Arial" panose="020B0604020202020204" pitchFamily="34" charset="0"/>
              <a:buChar char="•"/>
            </a:pPr>
            <a:r>
              <a:rPr lang="en-GB" sz="3200" i="1" dirty="0"/>
              <a:t>Art for Communication</a:t>
            </a:r>
          </a:p>
          <a:p>
            <a:pPr marL="457200" indent="-457200">
              <a:buFont typeface="Arial" panose="020B0604020202020204" pitchFamily="34" charset="0"/>
              <a:buChar char="•"/>
            </a:pPr>
            <a:r>
              <a:rPr lang="en-GB" sz="3200" i="1" dirty="0" smtClean="0"/>
              <a:t>Using </a:t>
            </a:r>
            <a:r>
              <a:rPr lang="en-GB" sz="3200" i="1" dirty="0"/>
              <a:t>art to facilitate </a:t>
            </a:r>
            <a:r>
              <a:rPr lang="en-GB" sz="3200" i="1" dirty="0" smtClean="0"/>
              <a:t>animation</a:t>
            </a:r>
          </a:p>
          <a:p>
            <a:pPr marL="457200" indent="-457200">
              <a:buFont typeface="Arial" panose="020B0604020202020204" pitchFamily="34" charset="0"/>
              <a:buChar char="•"/>
            </a:pPr>
            <a:r>
              <a:rPr lang="en-GB" sz="3200" i="1" dirty="0" smtClean="0"/>
              <a:t>Classroom techniques for exploring art </a:t>
            </a:r>
            <a:endParaRPr lang="en-GB" sz="3200" i="1" dirty="0"/>
          </a:p>
          <a:p>
            <a:endParaRPr lang="en-GB" sz="3200" i="1" dirty="0" smtClean="0"/>
          </a:p>
          <a:p>
            <a:r>
              <a:rPr lang="en-GB" sz="3200" i="1" dirty="0" smtClean="0"/>
              <a:t>Two </a:t>
            </a:r>
            <a:r>
              <a:rPr lang="en-GB" sz="3200" i="1" dirty="0"/>
              <a:t>formats </a:t>
            </a:r>
          </a:p>
          <a:p>
            <a:pPr marL="457200" indent="-457200">
              <a:buFont typeface="Wingdings" panose="05000000000000000000" pitchFamily="2" charset="2"/>
              <a:buChar char="Ø"/>
            </a:pPr>
            <a:r>
              <a:rPr lang="en-GB" sz="3200" i="1" dirty="0"/>
              <a:t>Online – web based for personal </a:t>
            </a:r>
            <a:r>
              <a:rPr lang="en-GB" sz="3200" i="1" dirty="0" smtClean="0"/>
              <a:t>study</a:t>
            </a:r>
          </a:p>
          <a:p>
            <a:r>
              <a:rPr lang="en-GB" sz="3200" i="1" dirty="0"/>
              <a:t> </a:t>
            </a:r>
            <a:r>
              <a:rPr lang="en-GB" sz="3200" i="1" dirty="0">
                <a:hlinkClick r:id="rId4"/>
              </a:rPr>
              <a:t>https://sites.google.com/view/usingarttodevelopcommunication/home</a:t>
            </a:r>
            <a:endParaRPr lang="en-GB" sz="3200" i="1" dirty="0"/>
          </a:p>
          <a:p>
            <a:pPr marL="457200" indent="-457200">
              <a:buFont typeface="Wingdings" panose="05000000000000000000" pitchFamily="2" charset="2"/>
              <a:buChar char="Ø"/>
            </a:pPr>
            <a:r>
              <a:rPr lang="en-GB" sz="3200" i="1" dirty="0"/>
              <a:t>PPT for individual or group study – staff meeting</a:t>
            </a:r>
          </a:p>
          <a:p>
            <a:r>
              <a:rPr lang="en-GB" sz="3200" i="1" dirty="0">
                <a:hlinkClick r:id="rId5"/>
              </a:rPr>
              <a:t>https://www.getcreativewithart.org/online-courses.html</a:t>
            </a:r>
            <a:endParaRPr lang="en-GB" sz="3200" i="1" dirty="0"/>
          </a:p>
          <a:p>
            <a:r>
              <a:rPr lang="en-GB" sz="3200" i="1" dirty="0"/>
              <a:t>We will look in detail at one of these and where to find them </a:t>
            </a:r>
          </a:p>
          <a:p>
            <a:r>
              <a:rPr lang="en-GB" sz="3200" i="1" dirty="0"/>
              <a:t>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F21B77D2-70BA-E0E8-A547-EDD9D9C043B8}"/>
              </a:ext>
            </a:extLst>
          </p:cNvPr>
          <p:cNvSpPr>
            <a:spLocks noGrp="1"/>
          </p:cNvSpPr>
          <p:nvPr>
            <p:ph type="sldNum" sz="quarter" idx="12"/>
          </p:nvPr>
        </p:nvSpPr>
        <p:spPr/>
        <p:txBody>
          <a:bodyPr/>
          <a:lstStyle/>
          <a:p>
            <a:fld id="{B2DC25EE-239B-4C5F-AAD1-255A7D5F1EE2}" type="slidenum">
              <a:rPr lang="en-US" smtClean="0"/>
              <a:t>13</a:t>
            </a:fld>
            <a:endParaRPr lang="en-US" dirty="0"/>
          </a:p>
        </p:txBody>
      </p:sp>
    </p:spTree>
    <p:extLst>
      <p:ext uri="{BB962C8B-B14F-4D97-AF65-F5344CB8AC3E}">
        <p14:creationId xmlns:p14="http://schemas.microsoft.com/office/powerpoint/2010/main" val="403320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579120" y="460522"/>
            <a:ext cx="11300384" cy="906506"/>
          </a:xfrm>
        </p:spPr>
        <p:txBody>
          <a:bodyPr anchor="b">
            <a:normAutofit fontScale="90000"/>
          </a:bodyPr>
          <a:lstStyle/>
          <a:p>
            <a:r>
              <a:rPr lang="en-GB" sz="4800" b="1" dirty="0"/>
              <a:t>Using art to develop communication skills</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6608620" cy="4090499"/>
          </a:xfrm>
        </p:spPr>
        <p:txBody>
          <a:bodyPr>
            <a:normAutofit/>
          </a:bodyPr>
          <a:lstStyle/>
          <a:p>
            <a:r>
              <a:rPr lang="en-GB" sz="2000" dirty="0">
                <a:hlinkClick r:id="rId4"/>
              </a:rPr>
              <a:t>https://www.getcreativewithart.org/online-courses.html</a:t>
            </a:r>
            <a:endParaRPr lang="en-GB" sz="2000" dirty="0"/>
          </a:p>
          <a:p>
            <a:endParaRPr lang="en-GB" sz="2000" dirty="0"/>
          </a:p>
          <a:p>
            <a:r>
              <a:rPr lang="en-GB" sz="2000" dirty="0"/>
              <a:t>Remember there are two versions </a:t>
            </a:r>
          </a:p>
          <a:p>
            <a:endParaRPr lang="en-GB" sz="2000" dirty="0"/>
          </a:p>
          <a:p>
            <a:r>
              <a:rPr lang="en-GB" sz="2000" dirty="0"/>
              <a:t>Web based for online study including an evaluation form </a:t>
            </a:r>
          </a:p>
          <a:p>
            <a:endParaRPr lang="en-GB" sz="2000" dirty="0"/>
          </a:p>
          <a:p>
            <a:r>
              <a:rPr lang="en-GB" sz="2000" dirty="0"/>
              <a:t>PowerPoint to use individually or in a group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C024ECB0-C6A3-AAB3-EAA2-D260246CB3BA}"/>
              </a:ext>
            </a:extLst>
          </p:cNvPr>
          <p:cNvSpPr>
            <a:spLocks noGrp="1"/>
          </p:cNvSpPr>
          <p:nvPr>
            <p:ph type="sldNum" sz="quarter" idx="12"/>
          </p:nvPr>
        </p:nvSpPr>
        <p:spPr/>
        <p:txBody>
          <a:bodyPr/>
          <a:lstStyle/>
          <a:p>
            <a:fld id="{B2DC25EE-239B-4C5F-AAD1-255A7D5F1EE2}" type="slidenum">
              <a:rPr lang="en-US" smtClean="0"/>
              <a:t>14</a:t>
            </a:fld>
            <a:endParaRPr lang="en-US" dirty="0"/>
          </a:p>
        </p:txBody>
      </p:sp>
    </p:spTree>
    <p:extLst>
      <p:ext uri="{BB962C8B-B14F-4D97-AF65-F5344CB8AC3E}">
        <p14:creationId xmlns:p14="http://schemas.microsoft.com/office/powerpoint/2010/main" val="236353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579120" y="460522"/>
            <a:ext cx="11300384" cy="906506"/>
          </a:xfrm>
        </p:spPr>
        <p:txBody>
          <a:bodyPr anchor="b">
            <a:normAutofit/>
          </a:bodyPr>
          <a:lstStyle/>
          <a:p>
            <a:r>
              <a:rPr lang="en-GB" sz="3600" b="1" dirty="0"/>
              <a:t>Using local galleries and art collections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8809858" cy="4090499"/>
          </a:xfrm>
        </p:spPr>
        <p:txBody>
          <a:bodyPr>
            <a:normAutofit/>
          </a:bodyPr>
          <a:lstStyle/>
          <a:p>
            <a:r>
              <a:rPr lang="en-GB" sz="2000" dirty="0"/>
              <a:t>Links to work completed at the Lowry in Salford can be found in the Toolkit. </a:t>
            </a:r>
          </a:p>
          <a:p>
            <a:r>
              <a:rPr lang="en-GB" sz="2000" dirty="0"/>
              <a:t> </a:t>
            </a:r>
            <a:r>
              <a:rPr lang="en-GB" sz="2000" dirty="0">
                <a:hlinkClick r:id="rId4"/>
              </a:rPr>
              <a:t>https://www.getcreativewithart.org/extending-the-project-locally.html</a:t>
            </a:r>
            <a:endParaRPr lang="en-GB" sz="2000" dirty="0"/>
          </a:p>
          <a:p>
            <a:r>
              <a:rPr lang="en-GB" sz="2000" dirty="0"/>
              <a:t>Although it is sometimes possible to visit in person there are many times when we need to use online images to help pupils understand the range of art that is available. </a:t>
            </a:r>
          </a:p>
          <a:p>
            <a:endParaRPr lang="en-GB" sz="2000" dirty="0"/>
          </a:p>
          <a:p>
            <a:r>
              <a:rPr lang="en-GB" sz="2000" dirty="0"/>
              <a:t>Link this work to a way of expanding  Cultural Capital for pupils and at the same time investigate whether an increased focus on art can contribute towards ARTSMARK which looks to enhance art and culture for pupils</a:t>
            </a:r>
            <a:r>
              <a:rPr lang="en-GB" sz="2000" dirty="0" smtClean="0"/>
              <a:t>.</a:t>
            </a:r>
          </a:p>
          <a:p>
            <a:r>
              <a:rPr lang="en-GB" sz="2000" dirty="0">
                <a:hlinkClick r:id="rId5"/>
              </a:rPr>
              <a:t>https://www.artsmark.org.uk/ </a:t>
            </a:r>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53A6FD92-5F39-5327-A967-3330D7498135}"/>
              </a:ext>
            </a:extLst>
          </p:cNvPr>
          <p:cNvSpPr>
            <a:spLocks noGrp="1"/>
          </p:cNvSpPr>
          <p:nvPr>
            <p:ph type="sldNum" sz="quarter" idx="12"/>
          </p:nvPr>
        </p:nvSpPr>
        <p:spPr/>
        <p:txBody>
          <a:bodyPr/>
          <a:lstStyle/>
          <a:p>
            <a:fld id="{B2DC25EE-239B-4C5F-AAD1-255A7D5F1EE2}" type="slidenum">
              <a:rPr lang="en-US" smtClean="0"/>
              <a:t>15</a:t>
            </a:fld>
            <a:endParaRPr lang="en-US" dirty="0"/>
          </a:p>
        </p:txBody>
      </p:sp>
    </p:spTree>
    <p:extLst>
      <p:ext uri="{BB962C8B-B14F-4D97-AF65-F5344CB8AC3E}">
        <p14:creationId xmlns:p14="http://schemas.microsoft.com/office/powerpoint/2010/main" val="3021632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579120" y="460522"/>
            <a:ext cx="11300384" cy="906506"/>
          </a:xfrm>
        </p:spPr>
        <p:txBody>
          <a:bodyPr anchor="b">
            <a:normAutofit/>
          </a:bodyPr>
          <a:lstStyle/>
          <a:p>
            <a:r>
              <a:rPr lang="en-GB" sz="4800" b="1" dirty="0"/>
              <a:t>A quick break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8809858" cy="4090499"/>
          </a:xfrm>
        </p:spPr>
        <p:txBody>
          <a:bodyPr>
            <a:normAutofit/>
          </a:bodyPr>
          <a:lstStyle/>
          <a:p>
            <a:endParaRPr lang="en-GB" sz="2000" dirty="0"/>
          </a:p>
          <a:p>
            <a:r>
              <a:rPr lang="en-GB" sz="2000" dirty="0"/>
              <a:t>5 minutes for a comfort break or to just digest some of what you have just heard.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2FC0B306-AC11-3B94-BF48-4FE29BFB916F}"/>
              </a:ext>
            </a:extLst>
          </p:cNvPr>
          <p:cNvSpPr>
            <a:spLocks noGrp="1"/>
          </p:cNvSpPr>
          <p:nvPr>
            <p:ph type="sldNum" sz="quarter" idx="12"/>
          </p:nvPr>
        </p:nvSpPr>
        <p:spPr/>
        <p:txBody>
          <a:bodyPr/>
          <a:lstStyle/>
          <a:p>
            <a:fld id="{B2DC25EE-239B-4C5F-AAD1-255A7D5F1EE2}" type="slidenum">
              <a:rPr lang="en-US" smtClean="0"/>
              <a:t>16</a:t>
            </a:fld>
            <a:endParaRPr lang="en-US" dirty="0"/>
          </a:p>
        </p:txBody>
      </p:sp>
    </p:spTree>
    <p:extLst>
      <p:ext uri="{BB962C8B-B14F-4D97-AF65-F5344CB8AC3E}">
        <p14:creationId xmlns:p14="http://schemas.microsoft.com/office/powerpoint/2010/main" val="2000893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579120" y="460522"/>
            <a:ext cx="11300384" cy="906506"/>
          </a:xfrm>
        </p:spPr>
        <p:txBody>
          <a:bodyPr anchor="b">
            <a:normAutofit/>
          </a:bodyPr>
          <a:lstStyle/>
          <a:p>
            <a:r>
              <a:rPr lang="en-GB" sz="4800" b="1" dirty="0"/>
              <a:t>School or class based task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9060303" cy="4090499"/>
          </a:xfrm>
        </p:spPr>
        <p:txBody>
          <a:bodyPr>
            <a:normAutofit fontScale="62500" lnSpcReduction="20000"/>
          </a:bodyPr>
          <a:lstStyle/>
          <a:p>
            <a:r>
              <a:rPr lang="en-GB" dirty="0"/>
              <a:t>Think about the topics and subjects you have either taught or will be teaching </a:t>
            </a:r>
          </a:p>
          <a:p>
            <a:r>
              <a:rPr lang="en-GB" dirty="0"/>
              <a:t>and see how they relate to one of the 8 themes.</a:t>
            </a:r>
          </a:p>
          <a:p>
            <a:endParaRPr lang="en-GB" dirty="0"/>
          </a:p>
          <a:p>
            <a:r>
              <a:rPr lang="en-GB" b="1" dirty="0"/>
              <a:t>Reminder of Themes: </a:t>
            </a:r>
          </a:p>
          <a:p>
            <a:r>
              <a:rPr lang="en-US" dirty="0"/>
              <a:t>Love and Family			Strength and Power </a:t>
            </a:r>
          </a:p>
          <a:p>
            <a:r>
              <a:rPr lang="en-US" dirty="0"/>
              <a:t>Nature 				Work and Industry </a:t>
            </a:r>
          </a:p>
          <a:p>
            <a:r>
              <a:rPr lang="en-US" dirty="0"/>
              <a:t>Our World 			Science and Technology </a:t>
            </a:r>
          </a:p>
          <a:p>
            <a:r>
              <a:rPr lang="en-US" dirty="0"/>
              <a:t>Freedom			Migrants and Refugees </a:t>
            </a:r>
          </a:p>
          <a:p>
            <a:endParaRPr lang="en-GB" dirty="0"/>
          </a:p>
          <a:p>
            <a:r>
              <a:rPr lang="en-GB" dirty="0"/>
              <a:t>Will you use the provided materials and ideas, or will you use </a:t>
            </a:r>
          </a:p>
          <a:p>
            <a:r>
              <a:rPr lang="en-GB" dirty="0"/>
              <a:t>your local art gallery and own examples of art?</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ADA97507-7719-8E74-7C53-2496BE8A3A8A}"/>
              </a:ext>
            </a:extLst>
          </p:cNvPr>
          <p:cNvSpPr>
            <a:spLocks noGrp="1"/>
          </p:cNvSpPr>
          <p:nvPr>
            <p:ph type="sldNum" sz="quarter" idx="12"/>
          </p:nvPr>
        </p:nvSpPr>
        <p:spPr/>
        <p:txBody>
          <a:bodyPr/>
          <a:lstStyle/>
          <a:p>
            <a:fld id="{B2DC25EE-239B-4C5F-AAD1-255A7D5F1EE2}" type="slidenum">
              <a:rPr lang="en-US" smtClean="0"/>
              <a:t>17</a:t>
            </a:fld>
            <a:endParaRPr lang="en-US" dirty="0"/>
          </a:p>
        </p:txBody>
      </p:sp>
    </p:spTree>
    <p:extLst>
      <p:ext uri="{BB962C8B-B14F-4D97-AF65-F5344CB8AC3E}">
        <p14:creationId xmlns:p14="http://schemas.microsoft.com/office/powerpoint/2010/main" val="1989574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r>
              <a:rPr lang="en-GB" sz="4400" b="1" dirty="0"/>
              <a:t>Examples of what you could do</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8809858" cy="4090499"/>
          </a:xfrm>
        </p:spPr>
        <p:txBody>
          <a:bodyPr>
            <a:normAutofit fontScale="92500" lnSpcReduction="10000"/>
          </a:bodyPr>
          <a:lstStyle/>
          <a:p>
            <a:pPr marL="342900" indent="-342900">
              <a:buFont typeface="Arial" panose="020B0604020202020204" pitchFamily="34" charset="0"/>
              <a:buChar char="•"/>
            </a:pPr>
            <a:r>
              <a:rPr lang="en-GB" sz="2000" dirty="0"/>
              <a:t>Your </a:t>
            </a:r>
            <a:r>
              <a:rPr lang="en-GB" sz="2000" b="1" dirty="0"/>
              <a:t>topic</a:t>
            </a:r>
            <a:r>
              <a:rPr lang="en-GB" sz="2000" dirty="0"/>
              <a:t> this term relates to Nature. Use the resources for looking at Nature through Art to bring deeper understanding</a:t>
            </a:r>
          </a:p>
          <a:p>
            <a:endParaRPr lang="en-GB" sz="2000" dirty="0"/>
          </a:p>
          <a:p>
            <a:pPr marL="342900" indent="-342900">
              <a:buFont typeface="Arial" panose="020B0604020202020204" pitchFamily="34" charset="0"/>
              <a:buChar char="•"/>
            </a:pPr>
            <a:r>
              <a:rPr lang="en-GB" sz="2000" dirty="0"/>
              <a:t>In </a:t>
            </a:r>
            <a:r>
              <a:rPr lang="en-GB" sz="2000" b="1" dirty="0"/>
              <a:t>PSHE </a:t>
            </a:r>
            <a:r>
              <a:rPr lang="en-GB" sz="2000" dirty="0"/>
              <a:t>use the classroom materials for Love and Family to explore connections and relationships</a:t>
            </a:r>
          </a:p>
          <a:p>
            <a:endParaRPr lang="en-GB" sz="2000" dirty="0"/>
          </a:p>
          <a:p>
            <a:pPr marL="342900" indent="-342900">
              <a:buFont typeface="Arial" panose="020B0604020202020204" pitchFamily="34" charset="0"/>
              <a:buChar char="•"/>
            </a:pPr>
            <a:r>
              <a:rPr lang="en-GB" sz="2000" dirty="0"/>
              <a:t>A </a:t>
            </a:r>
            <a:r>
              <a:rPr lang="en-GB" sz="2000" b="1" dirty="0"/>
              <a:t>standalone</a:t>
            </a:r>
            <a:r>
              <a:rPr lang="en-GB" sz="2000" dirty="0"/>
              <a:t> study could utilise the Migrants and Refugees module to explore the issues and develop empathy</a:t>
            </a:r>
          </a:p>
          <a:p>
            <a:endParaRPr lang="en-GB" sz="2000" dirty="0"/>
          </a:p>
          <a:p>
            <a:pPr marL="342900" indent="-342900">
              <a:buFont typeface="Arial" panose="020B0604020202020204" pitchFamily="34" charset="0"/>
              <a:buChar char="•"/>
            </a:pPr>
            <a:r>
              <a:rPr lang="en-GB" sz="2000" dirty="0"/>
              <a:t>Only have time for a </a:t>
            </a:r>
            <a:r>
              <a:rPr lang="en-GB" sz="2000" b="1" dirty="0"/>
              <a:t>quick-fire activity</a:t>
            </a:r>
            <a:r>
              <a:rPr lang="en-GB" sz="2000" dirty="0"/>
              <a:t>?  Try ‘Speech Bubbles’ from Classroom Techniques for Exploring Art (Online Course)</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980EE9E7-6502-5B41-3352-0787595F67D9}"/>
              </a:ext>
            </a:extLst>
          </p:cNvPr>
          <p:cNvSpPr>
            <a:spLocks noGrp="1"/>
          </p:cNvSpPr>
          <p:nvPr>
            <p:ph type="sldNum" sz="quarter" idx="12"/>
          </p:nvPr>
        </p:nvSpPr>
        <p:spPr/>
        <p:txBody>
          <a:bodyPr/>
          <a:lstStyle/>
          <a:p>
            <a:fld id="{B2DC25EE-239B-4C5F-AAD1-255A7D5F1EE2}" type="slidenum">
              <a:rPr lang="en-US" smtClean="0"/>
              <a:t>18</a:t>
            </a:fld>
            <a:endParaRPr lang="en-US" dirty="0"/>
          </a:p>
        </p:txBody>
      </p:sp>
    </p:spTree>
    <p:extLst>
      <p:ext uri="{BB962C8B-B14F-4D97-AF65-F5344CB8AC3E}">
        <p14:creationId xmlns:p14="http://schemas.microsoft.com/office/powerpoint/2010/main" val="2785590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r>
              <a:rPr lang="en-GB" sz="4800" b="1" dirty="0"/>
              <a:t>What will your feedback look like?</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533050"/>
            <a:ext cx="8809858" cy="4312945"/>
          </a:xfrm>
        </p:spPr>
        <p:txBody>
          <a:bodyPr>
            <a:normAutofit fontScale="77500" lnSpcReduction="20000"/>
          </a:bodyPr>
          <a:lstStyle/>
          <a:p>
            <a:endParaRPr lang="en-GB" dirty="0"/>
          </a:p>
          <a:p>
            <a:r>
              <a:rPr lang="en-GB" dirty="0"/>
              <a:t>Time dependent.   Lots of ways, for example:  </a:t>
            </a:r>
          </a:p>
          <a:p>
            <a:endParaRPr lang="en-GB" dirty="0"/>
          </a:p>
          <a:p>
            <a:r>
              <a:rPr lang="en-GB" dirty="0"/>
              <a:t>	A 2 minute photo or video evidence</a:t>
            </a:r>
          </a:p>
          <a:p>
            <a:endParaRPr lang="en-GB" dirty="0"/>
          </a:p>
          <a:p>
            <a:r>
              <a:rPr lang="en-GB" dirty="0"/>
              <a:t>	Share a lesson plan for one art lesson</a:t>
            </a:r>
          </a:p>
          <a:p>
            <a:endParaRPr lang="en-GB" dirty="0"/>
          </a:p>
          <a:p>
            <a:r>
              <a:rPr lang="en-GB" dirty="0"/>
              <a:t>	Action plan for a half term worth of lessons</a:t>
            </a:r>
          </a:p>
          <a:p>
            <a:endParaRPr lang="en-GB" dirty="0"/>
          </a:p>
          <a:p>
            <a:r>
              <a:rPr lang="en-GB" dirty="0"/>
              <a:t>	Added to Whole School Plan</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F155C3FF-54A7-0A01-D311-3160AC13D033}"/>
              </a:ext>
            </a:extLst>
          </p:cNvPr>
          <p:cNvSpPr>
            <a:spLocks noGrp="1"/>
          </p:cNvSpPr>
          <p:nvPr>
            <p:ph type="sldNum" sz="quarter" idx="12"/>
          </p:nvPr>
        </p:nvSpPr>
        <p:spPr/>
        <p:txBody>
          <a:bodyPr/>
          <a:lstStyle/>
          <a:p>
            <a:fld id="{B2DC25EE-239B-4C5F-AAD1-255A7D5F1EE2}" type="slidenum">
              <a:rPr lang="en-US" smtClean="0"/>
              <a:t>19</a:t>
            </a:fld>
            <a:endParaRPr lang="en-US" dirty="0"/>
          </a:p>
        </p:txBody>
      </p:sp>
    </p:spTree>
    <p:extLst>
      <p:ext uri="{BB962C8B-B14F-4D97-AF65-F5344CB8AC3E}">
        <p14:creationId xmlns:p14="http://schemas.microsoft.com/office/powerpoint/2010/main" val="154254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Course outline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533050"/>
            <a:ext cx="10041814" cy="4312945"/>
          </a:xfrm>
        </p:spPr>
        <p:txBody>
          <a:bodyPr>
            <a:normAutofit fontScale="92500" lnSpcReduction="20000"/>
          </a:bodyPr>
          <a:lstStyle/>
          <a:p>
            <a:r>
              <a:rPr lang="en-GB" sz="2000" b="1" dirty="0" smtClean="0"/>
              <a:t>Wed 8 February, Weds </a:t>
            </a:r>
            <a:r>
              <a:rPr lang="en-GB" sz="2000" b="1" dirty="0" smtClean="0"/>
              <a:t>1 March or Thurs 2 March </a:t>
            </a:r>
            <a:r>
              <a:rPr lang="en-GB" sz="2000" b="1" dirty="0"/>
              <a:t>					</a:t>
            </a:r>
            <a:endParaRPr lang="en-GB" sz="2000" b="1" dirty="0" smtClean="0"/>
          </a:p>
          <a:p>
            <a:r>
              <a:rPr lang="en-GB" sz="2000" dirty="0" smtClean="0"/>
              <a:t>Both </a:t>
            </a:r>
            <a:r>
              <a:rPr lang="en-GB" sz="2000" dirty="0"/>
              <a:t>sessions 4pm – 5:30/ 6pm </a:t>
            </a:r>
          </a:p>
          <a:p>
            <a:pPr marL="342900" indent="-342900">
              <a:buFont typeface="Arial" panose="020B0604020202020204" pitchFamily="34" charset="0"/>
              <a:buChar char="•"/>
            </a:pPr>
            <a:r>
              <a:rPr lang="en-GB" sz="1800" dirty="0"/>
              <a:t>Introduction to the course 				</a:t>
            </a:r>
          </a:p>
          <a:p>
            <a:pPr marL="342900" indent="-342900">
              <a:buFont typeface="Arial" panose="020B0604020202020204" pitchFamily="34" charset="0"/>
              <a:buChar char="•"/>
            </a:pPr>
            <a:r>
              <a:rPr lang="en-GB" sz="1800" dirty="0"/>
              <a:t>Art through Global Learning </a:t>
            </a:r>
          </a:p>
          <a:p>
            <a:pPr marL="342900" indent="-342900">
              <a:buFont typeface="Arial" panose="020B0604020202020204" pitchFamily="34" charset="0"/>
              <a:buChar char="•"/>
            </a:pPr>
            <a:r>
              <a:rPr lang="en-GB" sz="1800" dirty="0"/>
              <a:t>Tour of the materials – modules, on-line courses, toolkit </a:t>
            </a:r>
          </a:p>
          <a:p>
            <a:pPr marL="342900" indent="-342900">
              <a:buFont typeface="Arial" panose="020B0604020202020204" pitchFamily="34" charset="0"/>
              <a:buChar char="•"/>
            </a:pPr>
            <a:r>
              <a:rPr lang="en-GB" sz="1800" dirty="0"/>
              <a:t>Class-based tasks </a:t>
            </a:r>
          </a:p>
          <a:p>
            <a:r>
              <a:rPr lang="en-GB" sz="2000" b="1" dirty="0"/>
              <a:t>Weds 29 March or Thurs 30 March   				 </a:t>
            </a:r>
          </a:p>
          <a:p>
            <a:pPr marL="342900" indent="-342900">
              <a:buFont typeface="Arial" panose="020B0604020202020204" pitchFamily="34" charset="0"/>
              <a:buChar char="•"/>
            </a:pPr>
            <a:r>
              <a:rPr lang="en-GB" sz="1800" dirty="0"/>
              <a:t>Feedback on class-based tasks</a:t>
            </a:r>
          </a:p>
          <a:p>
            <a:pPr marL="342900" indent="-342900">
              <a:buFont typeface="Arial" panose="020B0604020202020204" pitchFamily="34" charset="0"/>
              <a:buChar char="•"/>
            </a:pPr>
            <a:r>
              <a:rPr lang="en-GB" sz="1800" dirty="0"/>
              <a:t>International partners </a:t>
            </a:r>
          </a:p>
          <a:p>
            <a:pPr marL="342900" indent="-342900">
              <a:buFont typeface="Arial" panose="020B0604020202020204" pitchFamily="34" charset="0"/>
              <a:buChar char="•"/>
            </a:pPr>
            <a:r>
              <a:rPr lang="en-GB" sz="1800" dirty="0"/>
              <a:t>Global Goals and International School Award potential</a:t>
            </a:r>
          </a:p>
          <a:p>
            <a:pPr marL="342900" indent="-342900">
              <a:buFont typeface="Arial" panose="020B0604020202020204" pitchFamily="34" charset="0"/>
              <a:buChar char="•"/>
            </a:pPr>
            <a:r>
              <a:rPr lang="en-GB" sz="1800" dirty="0"/>
              <a:t>Evaluation </a:t>
            </a:r>
          </a:p>
          <a:p>
            <a:endParaRPr lang="en-GB" sz="1800" dirty="0"/>
          </a:p>
          <a:p>
            <a:pPr marL="342900" indent="-342900">
              <a:buFont typeface="Arial" panose="020B0604020202020204" pitchFamily="34" charset="0"/>
              <a:buChar char="•"/>
            </a:pPr>
            <a:endParaRPr lang="en-GB" sz="1800" dirty="0"/>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43BA51B4-D1A7-0F12-CC48-9D53AA4A9331}"/>
              </a:ext>
            </a:extLst>
          </p:cNvPr>
          <p:cNvSpPr>
            <a:spLocks noGrp="1"/>
          </p:cNvSpPr>
          <p:nvPr>
            <p:ph type="sldNum" sz="quarter" idx="12"/>
          </p:nvPr>
        </p:nvSpPr>
        <p:spPr/>
        <p:txBody>
          <a:bodyPr/>
          <a:lstStyle/>
          <a:p>
            <a:fld id="{B2DC25EE-239B-4C5F-AAD1-255A7D5F1EE2}" type="slidenum">
              <a:rPr lang="en-US" smtClean="0"/>
              <a:t>2</a:t>
            </a:fld>
            <a:endParaRPr lang="en-US" dirty="0"/>
          </a:p>
        </p:txBody>
      </p:sp>
    </p:spTree>
    <p:extLst>
      <p:ext uri="{BB962C8B-B14F-4D97-AF65-F5344CB8AC3E}">
        <p14:creationId xmlns:p14="http://schemas.microsoft.com/office/powerpoint/2010/main" val="1378374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Preparing Feedback</a:t>
            </a:r>
            <a:r>
              <a:rPr lang="en-GB" sz="4800" dirty="0"/>
              <a:t>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8078792" cy="4090499"/>
          </a:xfrm>
        </p:spPr>
        <p:txBody>
          <a:bodyPr>
            <a:normAutofit fontScale="92500" lnSpcReduction="10000"/>
          </a:bodyPr>
          <a:lstStyle/>
          <a:p>
            <a:r>
              <a:rPr lang="en-GB" dirty="0"/>
              <a:t>Be prepared to share your activity in session 2     </a:t>
            </a:r>
          </a:p>
          <a:p>
            <a:r>
              <a:rPr lang="en-GB" dirty="0"/>
              <a:t>(29 / 30 March – you can choose either date)</a:t>
            </a:r>
          </a:p>
          <a:p>
            <a:endParaRPr lang="en-GB" dirty="0"/>
          </a:p>
          <a:p>
            <a:r>
              <a:rPr lang="en-GB" dirty="0"/>
              <a:t>This will be a maximum of 2 minutes per school, depending on numbers.</a:t>
            </a:r>
          </a:p>
          <a:p>
            <a:endParaRPr lang="en-GB" dirty="0"/>
          </a:p>
          <a:p>
            <a:r>
              <a:rPr lang="en-GB" dirty="0"/>
              <a:t>Please feel free to send your examples to us, </a:t>
            </a:r>
          </a:p>
          <a:p>
            <a:r>
              <a:rPr lang="en-GB" dirty="0"/>
              <a:t>so we can share on our website and social media. </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DA967ADF-153E-58B0-7841-F67A7FBFDA18}"/>
              </a:ext>
            </a:extLst>
          </p:cNvPr>
          <p:cNvSpPr>
            <a:spLocks noGrp="1"/>
          </p:cNvSpPr>
          <p:nvPr>
            <p:ph type="sldNum" sz="quarter" idx="12"/>
          </p:nvPr>
        </p:nvSpPr>
        <p:spPr/>
        <p:txBody>
          <a:bodyPr/>
          <a:lstStyle/>
          <a:p>
            <a:fld id="{B2DC25EE-239B-4C5F-AAD1-255A7D5F1EE2}" type="slidenum">
              <a:rPr lang="en-US" smtClean="0"/>
              <a:t>20</a:t>
            </a:fld>
            <a:endParaRPr lang="en-US" dirty="0"/>
          </a:p>
        </p:txBody>
      </p:sp>
    </p:spTree>
    <p:extLst>
      <p:ext uri="{BB962C8B-B14F-4D97-AF65-F5344CB8AC3E}">
        <p14:creationId xmlns:p14="http://schemas.microsoft.com/office/powerpoint/2010/main" val="159305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Flexible finish: planning time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7760009" cy="4090499"/>
          </a:xfrm>
        </p:spPr>
        <p:txBody>
          <a:bodyPr>
            <a:noAutofit/>
          </a:bodyPr>
          <a:lstStyle/>
          <a:p>
            <a:r>
              <a:rPr lang="en-GB" b="1" dirty="0"/>
              <a:t>Any questions? </a:t>
            </a:r>
          </a:p>
          <a:p>
            <a:pPr marL="457200" indent="-457200">
              <a:buFont typeface="Arial" panose="020B0604020202020204" pitchFamily="34" charset="0"/>
              <a:buChar char="•"/>
            </a:pPr>
            <a:r>
              <a:rPr lang="en-GB" dirty="0"/>
              <a:t>The GLA team is available to chat and support your planning until 6pm </a:t>
            </a:r>
          </a:p>
          <a:p>
            <a:pPr marL="457200" indent="-457200">
              <a:buFont typeface="Arial" panose="020B0604020202020204" pitchFamily="34" charset="0"/>
              <a:buChar char="•"/>
            </a:pPr>
            <a:r>
              <a:rPr lang="en-GB" dirty="0"/>
              <a:t>Please feel comfortable to leave, if you have child-care responsibilities, for example </a:t>
            </a:r>
          </a:p>
          <a:p>
            <a:pPr marL="457200" indent="-457200">
              <a:buFont typeface="Arial" panose="020B0604020202020204" pitchFamily="34" charset="0"/>
              <a:buChar char="•"/>
            </a:pPr>
            <a:r>
              <a:rPr lang="en-GB" dirty="0"/>
              <a:t>We look forward to seeing you again on either Weds 29 or Thurs 30 March at 4pm.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E481AE02-9967-84FD-673E-F0F7E28195C9}"/>
              </a:ext>
            </a:extLst>
          </p:cNvPr>
          <p:cNvSpPr>
            <a:spLocks noGrp="1"/>
          </p:cNvSpPr>
          <p:nvPr>
            <p:ph type="sldNum" sz="quarter" idx="12"/>
          </p:nvPr>
        </p:nvSpPr>
        <p:spPr/>
        <p:txBody>
          <a:bodyPr/>
          <a:lstStyle/>
          <a:p>
            <a:fld id="{B2DC25EE-239B-4C5F-AAD1-255A7D5F1EE2}" type="slidenum">
              <a:rPr lang="en-US" smtClean="0"/>
              <a:t>21</a:t>
            </a:fld>
            <a:endParaRPr lang="en-US" dirty="0"/>
          </a:p>
        </p:txBody>
      </p:sp>
    </p:spTree>
    <p:extLst>
      <p:ext uri="{BB962C8B-B14F-4D97-AF65-F5344CB8AC3E}">
        <p14:creationId xmlns:p14="http://schemas.microsoft.com/office/powerpoint/2010/main" val="142886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Introduction</a:t>
            </a:r>
            <a:r>
              <a:rPr lang="en-GB" sz="4800" dirty="0"/>
              <a:t>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10821991" cy="4090499"/>
          </a:xfrm>
        </p:spPr>
        <p:txBody>
          <a:bodyPr>
            <a:normAutofit/>
          </a:bodyPr>
          <a:lstStyle/>
          <a:p>
            <a:r>
              <a:rPr lang="en-GB" sz="2000" b="1" dirty="0"/>
              <a:t>Expected Outcomes: </a:t>
            </a:r>
          </a:p>
          <a:p>
            <a:pPr marL="285750" indent="-285750">
              <a:buFont typeface="Arial" panose="020B0604020202020204" pitchFamily="34" charset="0"/>
              <a:buChar char="•"/>
            </a:pPr>
            <a:r>
              <a:rPr lang="en-US" sz="1800" dirty="0"/>
              <a:t>Familiarise teachers with the Get Creative with Art Online collection of classroom materials</a:t>
            </a:r>
          </a:p>
          <a:p>
            <a:pPr marL="285750" indent="-285750">
              <a:buFont typeface="Arial" panose="020B0604020202020204" pitchFamily="34" charset="0"/>
              <a:buChar char="•"/>
            </a:pPr>
            <a:r>
              <a:rPr lang="en-US" sz="1800" dirty="0"/>
              <a:t>Learn about the application of Global Learning Methodologies through Art </a:t>
            </a:r>
          </a:p>
          <a:p>
            <a:pPr marL="285750" indent="-285750">
              <a:buFont typeface="Arial" panose="020B0604020202020204" pitchFamily="34" charset="0"/>
              <a:buChar char="•"/>
            </a:pPr>
            <a:r>
              <a:rPr lang="en-US" sz="1800" dirty="0"/>
              <a:t>Trial an activity in your classroom and analyse the learning potential </a:t>
            </a:r>
          </a:p>
          <a:p>
            <a:pPr marL="285750" indent="-285750">
              <a:buFont typeface="Arial" panose="020B0604020202020204" pitchFamily="34" charset="0"/>
              <a:buChar char="•"/>
            </a:pPr>
            <a:r>
              <a:rPr lang="en-US" sz="1800" dirty="0"/>
              <a:t>Share results in a learning community of your peers – hearing what worked well for others </a:t>
            </a:r>
          </a:p>
          <a:p>
            <a:pPr marL="285750" indent="-285750">
              <a:buFont typeface="Arial" panose="020B0604020202020204" pitchFamily="34" charset="0"/>
              <a:buChar char="•"/>
            </a:pPr>
            <a:r>
              <a:rPr lang="en-US" sz="1800" dirty="0"/>
              <a:t>Hear from international partners how the materials are being used in their setting</a:t>
            </a:r>
          </a:p>
          <a:p>
            <a:pPr marL="285750" indent="-285750">
              <a:buFont typeface="Arial" panose="020B0604020202020204" pitchFamily="34" charset="0"/>
              <a:buChar char="•"/>
            </a:pPr>
            <a:r>
              <a:rPr lang="en-US" sz="1800" dirty="0"/>
              <a:t>Access ready-to-go teaching materials on the themes of Love and Family; Strength and   Power; Nature; Work and Industry; Our World; Science and Technology; Migrants and Refugees and Freedom </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tint val="75000"/>
                  </a:srgbClr>
                </a:solidFill>
                <a:effectLst/>
                <a:uLnTx/>
                <a:uFillTx/>
                <a:latin typeface="Avenir Next LT Pro"/>
                <a:ea typeface="+mn-ea"/>
                <a:cs typeface="+mn-cs"/>
              </a:rPr>
              <a:t>      Get  Creative with Art Online               </a:t>
            </a:r>
            <a:endParaRPr kumimoji="0" lang="en-US" sz="1600" b="1" i="0" u="none" strike="noStrike" kern="1200" cap="none" spc="0" normalizeH="0" baseline="0" noProof="0" dirty="0">
              <a:ln>
                <a:noFill/>
              </a:ln>
              <a:solidFill>
                <a:srgbClr val="000000">
                  <a:tint val="75000"/>
                </a:srgbClr>
              </a:solidFill>
              <a:effectLst/>
              <a:uLnTx/>
              <a:uFillTx/>
              <a:latin typeface="Roboto Light" panose="02000000000000000000" pitchFamily="2" charset="0"/>
              <a:ea typeface="Roboto Light" panose="02000000000000000000" pitchFamily="2" charset="0"/>
              <a:cs typeface="+mn-cs"/>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venir Next LT Pro"/>
              <a:ea typeface="+mn-ea"/>
              <a:cs typeface="+mn-cs"/>
            </a:endParaRPr>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39FE268A-CCA5-FDC9-2C23-945B0E109F9C}"/>
              </a:ext>
            </a:extLst>
          </p:cNvPr>
          <p:cNvSpPr>
            <a:spLocks noGrp="1"/>
          </p:cNvSpPr>
          <p:nvPr>
            <p:ph type="sldNum" sz="quarter" idx="12"/>
          </p:nvPr>
        </p:nvSpPr>
        <p:spPr/>
        <p:txBody>
          <a:bodyPr/>
          <a:lstStyle/>
          <a:p>
            <a:fld id="{B2DC25EE-239B-4C5F-AAD1-255A7D5F1EE2}" type="slidenum">
              <a:rPr lang="en-US" smtClean="0"/>
              <a:t>3</a:t>
            </a:fld>
            <a:endParaRPr lang="en-US" dirty="0"/>
          </a:p>
        </p:txBody>
      </p:sp>
    </p:spTree>
    <p:extLst>
      <p:ext uri="{BB962C8B-B14F-4D97-AF65-F5344CB8AC3E}">
        <p14:creationId xmlns:p14="http://schemas.microsoft.com/office/powerpoint/2010/main" val="331992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Introduction</a:t>
            </a:r>
            <a:r>
              <a:rPr lang="en-GB" sz="4800" dirty="0"/>
              <a:t>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10402541" cy="4090499"/>
          </a:xfrm>
        </p:spPr>
        <p:txBody>
          <a:bodyPr>
            <a:normAutofit/>
          </a:bodyPr>
          <a:lstStyle/>
          <a:p>
            <a:r>
              <a:rPr lang="en-GB" sz="2000" dirty="0"/>
              <a:t>Get Creative with Art Online – an Erasmus+ project running in 4 EU countries over the past 2 years.  This course is the UK Multiplier event.  </a:t>
            </a:r>
          </a:p>
          <a:p>
            <a:r>
              <a:rPr lang="en-GB" sz="2000" dirty="0"/>
              <a:t>A collaboration between the UK, Sweden, Greece and Italy. </a:t>
            </a:r>
          </a:p>
          <a:p>
            <a:r>
              <a:rPr lang="en-GB" sz="2000" dirty="0"/>
              <a:t>Aims to link school students with important artworks in their National and Local Galleries</a:t>
            </a:r>
          </a:p>
          <a:p>
            <a:r>
              <a:rPr lang="en-GB" sz="2000" dirty="0"/>
              <a:t>Providing exciting opportunities to explore great Art through several social and global themes </a:t>
            </a:r>
          </a:p>
          <a:p>
            <a:r>
              <a:rPr lang="en-GB" sz="2000" dirty="0"/>
              <a:t>Accessible Curriculum content (Free)  </a:t>
            </a:r>
          </a:p>
          <a:p>
            <a:r>
              <a:rPr lang="en-GB" sz="2000" dirty="0"/>
              <a:t>Through this activity, help develop a life-long love of Art</a:t>
            </a:r>
          </a:p>
          <a:p>
            <a:endParaRPr lang="en-GB" sz="2000" dirty="0"/>
          </a:p>
          <a:p>
            <a:endParaRPr lang="en-GB" sz="2000" dirty="0"/>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616B81A2-A370-B77C-40C9-CFA4F6A1D436}"/>
              </a:ext>
            </a:extLst>
          </p:cNvPr>
          <p:cNvSpPr>
            <a:spLocks noGrp="1"/>
          </p:cNvSpPr>
          <p:nvPr>
            <p:ph type="sldNum" sz="quarter" idx="12"/>
          </p:nvPr>
        </p:nvSpPr>
        <p:spPr/>
        <p:txBody>
          <a:bodyPr/>
          <a:lstStyle/>
          <a:p>
            <a:fld id="{B2DC25EE-239B-4C5F-AAD1-255A7D5F1EE2}" type="slidenum">
              <a:rPr lang="en-US" smtClean="0"/>
              <a:t>4</a:t>
            </a:fld>
            <a:endParaRPr lang="en-US" dirty="0"/>
          </a:p>
        </p:txBody>
      </p:sp>
    </p:spTree>
    <p:extLst>
      <p:ext uri="{BB962C8B-B14F-4D97-AF65-F5344CB8AC3E}">
        <p14:creationId xmlns:p14="http://schemas.microsoft.com/office/powerpoint/2010/main" val="1434420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6" cy="6563500"/>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755496"/>
            <a:ext cx="6489748" cy="4090499"/>
          </a:xfrm>
        </p:spPr>
        <p:txBody>
          <a:bodyPr>
            <a:normAutofit/>
          </a:bodyPr>
          <a:lstStyle/>
          <a:p>
            <a:endParaRPr lang="en-US" sz="2000" dirty="0"/>
          </a:p>
          <a:p>
            <a:r>
              <a:rPr lang="en-US" dirty="0"/>
              <a:t>‘Art in schools shouldn’t be side-lined… it should be right there right up in the front because I think art teaches you to deal with the world around you. It is the oxygen that makes all the other subjects breathe’    </a:t>
            </a:r>
          </a:p>
          <a:p>
            <a:r>
              <a:rPr lang="en-US" dirty="0"/>
              <a:t>		Alan Parker, filmmaker</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tint val="75000"/>
                  </a:srgbClr>
                </a:solidFill>
                <a:effectLst/>
                <a:uLnTx/>
                <a:uFillTx/>
                <a:latin typeface="Avenir Next LT Pro"/>
                <a:ea typeface="+mn-ea"/>
                <a:cs typeface="+mn-cs"/>
              </a:rPr>
              <a:t>      Get  Creative with Art Online               </a:t>
            </a:r>
            <a:endParaRPr kumimoji="0" lang="en-US" sz="1600" b="1" i="0" u="none" strike="noStrike" kern="1200" cap="none" spc="0" normalizeH="0" baseline="0" noProof="0" dirty="0">
              <a:ln>
                <a:noFill/>
              </a:ln>
              <a:solidFill>
                <a:srgbClr val="000000">
                  <a:tint val="75000"/>
                </a:srgbClr>
              </a:solidFill>
              <a:effectLst/>
              <a:uLnTx/>
              <a:uFillTx/>
              <a:latin typeface="Roboto Light" panose="02000000000000000000" pitchFamily="2" charset="0"/>
              <a:ea typeface="Roboto Light" panose="02000000000000000000" pitchFamily="2" charset="0"/>
              <a:cs typeface="+mn-cs"/>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venir Next LT Pro"/>
              <a:ea typeface="+mn-ea"/>
              <a:cs typeface="+mn-cs"/>
            </a:endParaRPr>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DFA2F2DE-B9C0-745B-2F01-66F6F868F20F}"/>
              </a:ext>
            </a:extLst>
          </p:cNvPr>
          <p:cNvSpPr>
            <a:spLocks noGrp="1"/>
          </p:cNvSpPr>
          <p:nvPr>
            <p:ph type="sldNum" sz="quarter" idx="12"/>
          </p:nvPr>
        </p:nvSpPr>
        <p:spPr/>
        <p:txBody>
          <a:bodyPr/>
          <a:lstStyle/>
          <a:p>
            <a:fld id="{B2DC25EE-239B-4C5F-AAD1-255A7D5F1EE2}" type="slidenum">
              <a:rPr lang="en-US" smtClean="0"/>
              <a:t>5</a:t>
            </a:fld>
            <a:endParaRPr lang="en-US" dirty="0"/>
          </a:p>
        </p:txBody>
      </p:sp>
    </p:spTree>
    <p:extLst>
      <p:ext uri="{BB962C8B-B14F-4D97-AF65-F5344CB8AC3E}">
        <p14:creationId xmlns:p14="http://schemas.microsoft.com/office/powerpoint/2010/main" val="318165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6" cy="6563500"/>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Art through Global Learning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79" y="1755496"/>
            <a:ext cx="10335430" cy="4090499"/>
          </a:xfrm>
        </p:spPr>
        <p:txBody>
          <a:bodyPr>
            <a:normAutofit/>
          </a:bodyPr>
          <a:lstStyle/>
          <a:p>
            <a:r>
              <a:rPr lang="en-GB" sz="2000" b="1" dirty="0"/>
              <a:t>Many synergies between Art and Global Learning </a:t>
            </a:r>
          </a:p>
          <a:p>
            <a:endParaRPr lang="en-GB" sz="2000" dirty="0"/>
          </a:p>
          <a:p>
            <a:r>
              <a:rPr lang="en-GB" sz="2000" dirty="0"/>
              <a:t>Both deal with the </a:t>
            </a:r>
            <a:r>
              <a:rPr lang="en-GB" sz="2000" b="1" dirty="0"/>
              <a:t>BIG issues humanity faces</a:t>
            </a:r>
            <a:r>
              <a:rPr lang="en-GB" sz="2000" dirty="0"/>
              <a:t>, issues with no easy answers or solutions </a:t>
            </a:r>
          </a:p>
          <a:p>
            <a:endParaRPr lang="en-GB" sz="2000" dirty="0"/>
          </a:p>
          <a:p>
            <a:r>
              <a:rPr lang="en-GB" sz="2000" dirty="0"/>
              <a:t>Both provide contexts to engage with </a:t>
            </a:r>
            <a:r>
              <a:rPr lang="en-GB" sz="2000" b="1" dirty="0"/>
              <a:t>multiple perspectives </a:t>
            </a:r>
            <a:r>
              <a:rPr lang="en-GB" sz="2000" dirty="0"/>
              <a:t>on these big issues, taking us beyond our preconceptions and broadening minds </a:t>
            </a:r>
          </a:p>
          <a:p>
            <a:endParaRPr lang="en-GB" sz="2000" dirty="0"/>
          </a:p>
          <a:p>
            <a:r>
              <a:rPr lang="en-GB" sz="2000" dirty="0"/>
              <a:t>Both bring </a:t>
            </a:r>
            <a:r>
              <a:rPr lang="en-GB" sz="2000" b="1" dirty="0"/>
              <a:t>tools </a:t>
            </a:r>
            <a:r>
              <a:rPr lang="en-GB" sz="2000" dirty="0"/>
              <a:t>(classroom methodologies) to facilitate exploratory learning and engaging with values.  Global Learning Methodologies bring a great deal to this aspect.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7" name="Slide Number Placeholder 6">
            <a:extLst>
              <a:ext uri="{FF2B5EF4-FFF2-40B4-BE49-F238E27FC236}">
                <a16:creationId xmlns:a16="http://schemas.microsoft.com/office/drawing/2014/main" xmlns="" id="{92A43C2A-974D-89BC-9231-F177C8A78851}"/>
              </a:ext>
            </a:extLst>
          </p:cNvPr>
          <p:cNvSpPr>
            <a:spLocks noGrp="1"/>
          </p:cNvSpPr>
          <p:nvPr>
            <p:ph type="sldNum" sz="quarter" idx="12"/>
          </p:nvPr>
        </p:nvSpPr>
        <p:spPr/>
        <p:txBody>
          <a:bodyPr/>
          <a:lstStyle/>
          <a:p>
            <a:fld id="{B2DC25EE-239B-4C5F-AAD1-255A7D5F1EE2}" type="slidenum">
              <a:rPr lang="en-US" smtClean="0"/>
              <a:t>6</a:t>
            </a:fld>
            <a:endParaRPr lang="en-US" dirty="0"/>
          </a:p>
        </p:txBody>
      </p:sp>
    </p:spTree>
    <p:extLst>
      <p:ext uri="{BB962C8B-B14F-4D97-AF65-F5344CB8AC3E}">
        <p14:creationId xmlns:p14="http://schemas.microsoft.com/office/powerpoint/2010/main" val="196143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xmlns="" id="{3FF449FB-E8E9-3AC0-B97D-ACC0B72E9E4A}"/>
              </a:ext>
            </a:extLst>
          </p:cNvPr>
          <p:cNvGraphicFramePr>
            <a:graphicFrameLocks noGrp="1"/>
          </p:cNvGraphicFramePr>
          <p:nvPr>
            <p:ph idx="1"/>
          </p:nvPr>
        </p:nvGraphicFramePr>
        <p:xfrm>
          <a:off x="1847528" y="1196752"/>
          <a:ext cx="842493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xmlns="" id="{38771C4C-9AFD-4CAC-7F0E-D41EEE0B9558}"/>
              </a:ext>
            </a:extLst>
          </p:cNvPr>
          <p:cNvSpPr>
            <a:spLocks noGrp="1"/>
          </p:cNvSpPr>
          <p:nvPr>
            <p:ph type="title"/>
          </p:nvPr>
        </p:nvSpPr>
        <p:spPr>
          <a:xfrm>
            <a:off x="392491" y="118246"/>
            <a:ext cx="8424862" cy="9366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l">
              <a:defRPr/>
            </a:pPr>
            <a:r>
              <a:rPr lang="en-GB" sz="3600" b="1" dirty="0"/>
              <a:t>Global learning methodologies </a:t>
            </a:r>
            <a:r>
              <a:rPr lang="en-GB" sz="1300" dirty="0"/>
              <a:t/>
            </a:r>
            <a:br>
              <a:rPr lang="en-GB" sz="1300" dirty="0"/>
            </a:br>
            <a:endParaRPr lang="en-GB" sz="1300" dirty="0"/>
          </a:p>
        </p:txBody>
      </p:sp>
      <p:sp>
        <p:nvSpPr>
          <p:cNvPr id="38917" name="Footer Placeholder 4">
            <a:extLst>
              <a:ext uri="{FF2B5EF4-FFF2-40B4-BE49-F238E27FC236}">
                <a16:creationId xmlns:a16="http://schemas.microsoft.com/office/drawing/2014/main" xmlns="" id="{75AB6809-8127-316A-D9E8-5771336F228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200">
                <a:solidFill>
                  <a:srgbClr val="898989"/>
                </a:solidFill>
              </a:rPr>
              <a:t>      Get  Creative with Art Online               </a:t>
            </a:r>
            <a:endParaRPr lang="en-GB" altLang="en-US" sz="1200" dirty="0">
              <a:solidFill>
                <a:srgbClr val="898989"/>
              </a:solidFill>
            </a:endParaRPr>
          </a:p>
        </p:txBody>
      </p:sp>
      <p:sp>
        <p:nvSpPr>
          <p:cNvPr id="38918" name="Slide Number Placeholder 5">
            <a:extLst>
              <a:ext uri="{FF2B5EF4-FFF2-40B4-BE49-F238E27FC236}">
                <a16:creationId xmlns:a16="http://schemas.microsoft.com/office/drawing/2014/main" xmlns="" id="{454FDFF6-C26D-63FD-FFA8-05F2C36C7E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endParaRPr lang="en-GB" altLang="en-US" sz="1200" dirty="0">
              <a:solidFill>
                <a:srgbClr val="898989"/>
              </a:solidFill>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3"/>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460522"/>
            <a:ext cx="11401524" cy="906506"/>
          </a:xfrm>
        </p:spPr>
        <p:txBody>
          <a:bodyPr anchor="b">
            <a:normAutofit/>
          </a:bodyPr>
          <a:lstStyle/>
          <a:p>
            <a:pPr algn="ctr"/>
            <a:r>
              <a:rPr lang="en-GB" sz="4800" b="1" dirty="0"/>
              <a:t>Get Creative with Art Online themes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1451296"/>
            <a:ext cx="7785176" cy="4394700"/>
          </a:xfrm>
        </p:spPr>
        <p:txBody>
          <a:bodyPr>
            <a:normAutofit fontScale="85000" lnSpcReduction="20000"/>
          </a:bodyPr>
          <a:lstStyle/>
          <a:p>
            <a:pPr marL="342900" indent="-342900">
              <a:buFont typeface="Arial" panose="020B0604020202020204" pitchFamily="34" charset="0"/>
              <a:buChar char="•"/>
            </a:pPr>
            <a:r>
              <a:rPr lang="en-GB" sz="2000" dirty="0"/>
              <a:t>Love and Family		</a:t>
            </a:r>
          </a:p>
          <a:p>
            <a:pPr marL="342900" indent="-342900">
              <a:buFont typeface="Arial" panose="020B0604020202020204" pitchFamily="34" charset="0"/>
              <a:buChar char="•"/>
            </a:pPr>
            <a:r>
              <a:rPr lang="en-GB" sz="2000" dirty="0"/>
              <a:t>Strength and Power </a:t>
            </a:r>
          </a:p>
          <a:p>
            <a:pPr marL="342900" indent="-342900">
              <a:buFont typeface="Arial" panose="020B0604020202020204" pitchFamily="34" charset="0"/>
              <a:buChar char="•"/>
            </a:pPr>
            <a:r>
              <a:rPr lang="en-GB" sz="2000" dirty="0"/>
              <a:t>Nature </a:t>
            </a:r>
          </a:p>
          <a:p>
            <a:pPr marL="342900" indent="-342900">
              <a:buFont typeface="Arial" panose="020B0604020202020204" pitchFamily="34" charset="0"/>
              <a:buChar char="•"/>
            </a:pPr>
            <a:r>
              <a:rPr lang="en-GB" sz="2000" dirty="0"/>
              <a:t>Work and Industry </a:t>
            </a:r>
          </a:p>
          <a:p>
            <a:pPr marL="342900" indent="-342900">
              <a:buFont typeface="Arial" panose="020B0604020202020204" pitchFamily="34" charset="0"/>
              <a:buChar char="•"/>
            </a:pPr>
            <a:r>
              <a:rPr lang="en-GB" sz="2000" dirty="0"/>
              <a:t>Our World </a:t>
            </a:r>
          </a:p>
          <a:p>
            <a:pPr marL="342900" indent="-342900">
              <a:buFont typeface="Arial" panose="020B0604020202020204" pitchFamily="34" charset="0"/>
              <a:buChar char="•"/>
            </a:pPr>
            <a:r>
              <a:rPr lang="en-GB" sz="2000" dirty="0"/>
              <a:t>Science and Technology </a:t>
            </a:r>
          </a:p>
          <a:p>
            <a:pPr marL="342900" indent="-342900">
              <a:buFont typeface="Arial" panose="020B0604020202020204" pitchFamily="34" charset="0"/>
              <a:buChar char="•"/>
            </a:pPr>
            <a:r>
              <a:rPr lang="en-GB" sz="2000" dirty="0"/>
              <a:t>Freedom</a:t>
            </a:r>
          </a:p>
          <a:p>
            <a:pPr marL="342900" indent="-342900">
              <a:buFont typeface="Arial" panose="020B0604020202020204" pitchFamily="34" charset="0"/>
              <a:buChar char="•"/>
            </a:pPr>
            <a:r>
              <a:rPr lang="en-GB" sz="2000" dirty="0"/>
              <a:t>Migrants and Refugees </a:t>
            </a:r>
          </a:p>
          <a:p>
            <a:endParaRPr lang="en-GB" sz="2000" dirty="0"/>
          </a:p>
          <a:p>
            <a:r>
              <a:rPr lang="en-GB" sz="2000" b="1" dirty="0"/>
              <a:t>Take a moment to consider these themes and think about </a:t>
            </a:r>
          </a:p>
          <a:p>
            <a:r>
              <a:rPr lang="en-GB" sz="2000" b="1" dirty="0"/>
              <a:t>how you could incorporate this into your planning </a:t>
            </a:r>
          </a:p>
          <a:p>
            <a:r>
              <a:rPr lang="en-GB" sz="2000" b="1" dirty="0"/>
              <a:t>for the term or year ahead.  </a:t>
            </a:r>
          </a:p>
          <a:p>
            <a:endParaRPr lang="en-GB" sz="2000" dirty="0"/>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tint val="75000"/>
                  </a:srgbClr>
                </a:solidFill>
                <a:effectLst/>
                <a:uLnTx/>
                <a:uFillTx/>
                <a:latin typeface="Avenir Next LT Pro"/>
                <a:ea typeface="+mn-ea"/>
                <a:cs typeface="+mn-cs"/>
              </a:rPr>
              <a:t>      Get  Creative with Art Online               </a:t>
            </a:r>
            <a:endParaRPr kumimoji="0" lang="en-US" sz="1600" b="1" i="0" u="none" strike="noStrike" kern="1200" cap="none" spc="0" normalizeH="0" baseline="0" noProof="0" dirty="0">
              <a:ln>
                <a:noFill/>
              </a:ln>
              <a:solidFill>
                <a:srgbClr val="000000">
                  <a:tint val="75000"/>
                </a:srgbClr>
              </a:solidFill>
              <a:effectLst/>
              <a:uLnTx/>
              <a:uFillTx/>
              <a:latin typeface="Roboto Light" panose="02000000000000000000" pitchFamily="2" charset="0"/>
              <a:ea typeface="Roboto Light" panose="02000000000000000000" pitchFamily="2" charset="0"/>
              <a:cs typeface="+mn-cs"/>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venir Next LT Pro"/>
              <a:ea typeface="+mn-ea"/>
              <a:cs typeface="+mn-cs"/>
            </a:endParaRPr>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62CFB652-AD1A-C62F-9ABA-9079A1936A8F}"/>
              </a:ext>
            </a:extLst>
          </p:cNvPr>
          <p:cNvSpPr>
            <a:spLocks noGrp="1"/>
          </p:cNvSpPr>
          <p:nvPr>
            <p:ph type="sldNum" sz="quarter" idx="12"/>
          </p:nvPr>
        </p:nvSpPr>
        <p:spPr/>
        <p:txBody>
          <a:bodyPr/>
          <a:lstStyle/>
          <a:p>
            <a:fld id="{B2DC25EE-239B-4C5F-AAD1-255A7D5F1EE2}" type="slidenum">
              <a:rPr lang="en-US" smtClean="0"/>
              <a:t>8</a:t>
            </a:fld>
            <a:endParaRPr lang="en-US" dirty="0"/>
          </a:p>
        </p:txBody>
      </p:sp>
    </p:spTree>
    <p:extLst>
      <p:ext uri="{BB962C8B-B14F-4D97-AF65-F5344CB8AC3E}">
        <p14:creationId xmlns:p14="http://schemas.microsoft.com/office/powerpoint/2010/main" val="40476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E91DC736-0EF8-4F87-9146-EBF1D2EE4D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3" descr="Paint in motion from the bottom of the view">
            <a:extLst>
              <a:ext uri="{FF2B5EF4-FFF2-40B4-BE49-F238E27FC236}">
                <a16:creationId xmlns:a16="http://schemas.microsoft.com/office/drawing/2014/main" xmlns="" id="{9F8D94B0-9E08-BDB7-2EF0-A287808FA904}"/>
              </a:ext>
            </a:extLst>
          </p:cNvPr>
          <p:cNvPicPr>
            <a:picLocks noChangeAspect="1"/>
          </p:cNvPicPr>
          <p:nvPr/>
        </p:nvPicPr>
        <p:blipFill rotWithShape="1">
          <a:blip r:embed="rId2"/>
          <a:srcRect l="13320" r="5151" b="-1"/>
          <a:stretch/>
        </p:blipFill>
        <p:spPr>
          <a:xfrm>
            <a:off x="3895724" y="294500"/>
            <a:ext cx="8296275" cy="6563499"/>
          </a:xfrm>
          <a:prstGeom prst="rect">
            <a:avLst/>
          </a:prstGeom>
        </p:spPr>
      </p:pic>
      <p:sp>
        <p:nvSpPr>
          <p:cNvPr id="19" name="Rectangle 10">
            <a:extLst>
              <a:ext uri="{FF2B5EF4-FFF2-40B4-BE49-F238E27FC236}">
                <a16:creationId xmlns:a16="http://schemas.microsoft.com/office/drawing/2014/main" xmlns="" id="{097CD68E-23E3-4007-8847-CD0944C4F7B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3DA39DB1-8B1C-2302-8616-34DD6BD1880D}"/>
              </a:ext>
            </a:extLst>
          </p:cNvPr>
          <p:cNvSpPr>
            <a:spLocks noGrp="1"/>
          </p:cNvSpPr>
          <p:nvPr>
            <p:ph type="ctrTitle"/>
          </p:nvPr>
        </p:nvSpPr>
        <p:spPr>
          <a:xfrm>
            <a:off x="477980" y="1122363"/>
            <a:ext cx="10010187" cy="1474533"/>
          </a:xfrm>
        </p:spPr>
        <p:txBody>
          <a:bodyPr anchor="b">
            <a:normAutofit/>
          </a:bodyPr>
          <a:lstStyle/>
          <a:p>
            <a:r>
              <a:rPr lang="en-GB" sz="4800" b="1" dirty="0"/>
              <a:t>Elements of our website and project outcomes </a:t>
            </a:r>
          </a:p>
        </p:txBody>
      </p:sp>
      <p:sp>
        <p:nvSpPr>
          <p:cNvPr id="3" name="Subtitle 2">
            <a:extLst>
              <a:ext uri="{FF2B5EF4-FFF2-40B4-BE49-F238E27FC236}">
                <a16:creationId xmlns:a16="http://schemas.microsoft.com/office/drawing/2014/main" xmlns="" id="{E92F5671-FF6A-58D0-1F21-34D412476532}"/>
              </a:ext>
            </a:extLst>
          </p:cNvPr>
          <p:cNvSpPr>
            <a:spLocks noGrp="1"/>
          </p:cNvSpPr>
          <p:nvPr>
            <p:ph type="subTitle" idx="1"/>
          </p:nvPr>
        </p:nvSpPr>
        <p:spPr>
          <a:xfrm>
            <a:off x="477980" y="2734056"/>
            <a:ext cx="6608620" cy="3347007"/>
          </a:xfrm>
        </p:spPr>
        <p:txBody>
          <a:bodyPr>
            <a:normAutofit/>
          </a:bodyPr>
          <a:lstStyle/>
          <a:p>
            <a:r>
              <a:rPr lang="en-GB" sz="2000" dirty="0" smtClean="0">
                <a:hlinkClick r:id="rId3"/>
              </a:rPr>
              <a:t>https</a:t>
            </a:r>
            <a:r>
              <a:rPr lang="en-GB" sz="2000" dirty="0">
                <a:hlinkClick r:id="rId3"/>
              </a:rPr>
              <a:t>://www.getcreativewithart.org</a:t>
            </a:r>
            <a:endParaRPr lang="en-GB" sz="2000" dirty="0"/>
          </a:p>
          <a:p>
            <a:r>
              <a:rPr lang="en-GB" sz="3200" dirty="0"/>
              <a:t>Modules </a:t>
            </a:r>
          </a:p>
          <a:p>
            <a:r>
              <a:rPr lang="en-GB" sz="3200" dirty="0"/>
              <a:t>Online courses </a:t>
            </a:r>
          </a:p>
          <a:p>
            <a:r>
              <a:rPr lang="en-GB" sz="3200" dirty="0"/>
              <a:t>Toolkit </a:t>
            </a:r>
          </a:p>
        </p:txBody>
      </p:sp>
      <p:sp>
        <p:nvSpPr>
          <p:cNvPr id="5" name="Footer Placeholder 4">
            <a:extLst>
              <a:ext uri="{FF2B5EF4-FFF2-40B4-BE49-F238E27FC236}">
                <a16:creationId xmlns:a16="http://schemas.microsoft.com/office/drawing/2014/main" xmlns="" id="{18F01A53-5016-46A4-100F-77BB7A10B917}"/>
              </a:ext>
            </a:extLst>
          </p:cNvPr>
          <p:cNvSpPr>
            <a:spLocks noGrp="1"/>
          </p:cNvSpPr>
          <p:nvPr>
            <p:ph type="ftr" sz="quarter" idx="11"/>
          </p:nvPr>
        </p:nvSpPr>
        <p:spPr/>
        <p:txBody>
          <a:bodyPr/>
          <a:lstStyle/>
          <a:p>
            <a:r>
              <a:rPr lang="en-GB" dirty="0"/>
              <a:t>      Get  Creative with Art Online               </a:t>
            </a:r>
            <a:endParaRPr lang="en-US" sz="1600" b="1" dirty="0">
              <a:latin typeface="Roboto Light" panose="02000000000000000000" pitchFamily="2" charset="0"/>
              <a:ea typeface="Roboto Light" panose="02000000000000000000" pitchFamily="2" charset="0"/>
            </a:endParaRPr>
          </a:p>
        </p:txBody>
      </p:sp>
      <p:sp>
        <p:nvSpPr>
          <p:cNvPr id="6" name="AutoShape 2" descr="Picture">
            <a:extLst>
              <a:ext uri="{FF2B5EF4-FFF2-40B4-BE49-F238E27FC236}">
                <a16:creationId xmlns:a16="http://schemas.microsoft.com/office/drawing/2014/main" xmlns="" id="{7CFE9B14-E9BC-50FA-2A40-AE2E20C7DD5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8" name="Picture 7" descr="Text&#10;&#10;Description automatically generated">
            <a:extLst>
              <a:ext uri="{FF2B5EF4-FFF2-40B4-BE49-F238E27FC236}">
                <a16:creationId xmlns:a16="http://schemas.microsoft.com/office/drawing/2014/main" xmlns="" id="{B9A648FD-7287-62AA-BA18-946151A51A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3443" y="6189712"/>
            <a:ext cx="2128838" cy="610438"/>
          </a:xfrm>
          <a:prstGeom prst="rect">
            <a:avLst/>
          </a:prstGeom>
        </p:spPr>
      </p:pic>
      <p:sp>
        <p:nvSpPr>
          <p:cNvPr id="4" name="Slide Number Placeholder 3">
            <a:extLst>
              <a:ext uri="{FF2B5EF4-FFF2-40B4-BE49-F238E27FC236}">
                <a16:creationId xmlns:a16="http://schemas.microsoft.com/office/drawing/2014/main" xmlns="" id="{37D2C63E-E45D-FCD5-01B9-705B1ACA4C0C}"/>
              </a:ext>
            </a:extLst>
          </p:cNvPr>
          <p:cNvSpPr>
            <a:spLocks noGrp="1"/>
          </p:cNvSpPr>
          <p:nvPr>
            <p:ph type="sldNum" sz="quarter" idx="12"/>
          </p:nvPr>
        </p:nvSpPr>
        <p:spPr/>
        <p:txBody>
          <a:bodyPr/>
          <a:lstStyle/>
          <a:p>
            <a:fld id="{B2DC25EE-239B-4C5F-AAD1-255A7D5F1EE2}" type="slidenum">
              <a:rPr lang="en-US" smtClean="0"/>
              <a:t>9</a:t>
            </a:fld>
            <a:endParaRPr lang="en-US" dirty="0"/>
          </a:p>
        </p:txBody>
      </p:sp>
    </p:spTree>
    <p:extLst>
      <p:ext uri="{BB962C8B-B14F-4D97-AF65-F5344CB8AC3E}">
        <p14:creationId xmlns:p14="http://schemas.microsoft.com/office/powerpoint/2010/main" val="4175121846"/>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312441"/>
      </a:dk2>
      <a:lt2>
        <a:srgbClr val="E2E8E6"/>
      </a:lt2>
      <a:accent1>
        <a:srgbClr val="EE6E96"/>
      </a:accent1>
      <a:accent2>
        <a:srgbClr val="EB4EC0"/>
      </a:accent2>
      <a:accent3>
        <a:srgbClr val="DC6EEE"/>
      </a:accent3>
      <a:accent4>
        <a:srgbClr val="924EEB"/>
      </a:accent4>
      <a:accent5>
        <a:srgbClr val="716EEE"/>
      </a:accent5>
      <a:accent6>
        <a:srgbClr val="4E8CEB"/>
      </a:accent6>
      <a:hlink>
        <a:srgbClr val="568F7D"/>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TotalTime>
  <Words>1160</Words>
  <Application>Microsoft Office PowerPoint</Application>
  <PresentationFormat>Widescreen</PresentationFormat>
  <Paragraphs>239</Paragraphs>
  <Slides>21</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Avenir Next LT Pro</vt:lpstr>
      <vt:lpstr>Calibri</vt:lpstr>
      <vt:lpstr>Roboto Light</vt:lpstr>
      <vt:lpstr>Symbol</vt:lpstr>
      <vt:lpstr>Wingdings</vt:lpstr>
      <vt:lpstr>AccentBoxVTI</vt:lpstr>
      <vt:lpstr>Office Theme</vt:lpstr>
      <vt:lpstr>Bring the Art Gallery to your Classroom Session 1 </vt:lpstr>
      <vt:lpstr>Course outline </vt:lpstr>
      <vt:lpstr>Introduction </vt:lpstr>
      <vt:lpstr>Introduction </vt:lpstr>
      <vt:lpstr>PowerPoint Presentation</vt:lpstr>
      <vt:lpstr>Art through Global Learning </vt:lpstr>
      <vt:lpstr>Global learning methodologies  </vt:lpstr>
      <vt:lpstr>Get Creative with Art Online themes </vt:lpstr>
      <vt:lpstr>Elements of our website and project outcomes </vt:lpstr>
      <vt:lpstr>Philosophy of the modules </vt:lpstr>
      <vt:lpstr>Module Part 2 </vt:lpstr>
      <vt:lpstr>Using these modules within the curriculum </vt:lpstr>
      <vt:lpstr>Other ways that our materials can be used to develop teacher understanding and skill development.</vt:lpstr>
      <vt:lpstr>Using art to develop communication skills</vt:lpstr>
      <vt:lpstr>Using local galleries and art collections </vt:lpstr>
      <vt:lpstr>A quick break </vt:lpstr>
      <vt:lpstr>School or class based task </vt:lpstr>
      <vt:lpstr>Examples of what you could do</vt:lpstr>
      <vt:lpstr>What will your feedback look like?</vt:lpstr>
      <vt:lpstr>Preparing Feedback </vt:lpstr>
      <vt:lpstr>Flexible finish: planning time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Marion Mills</dc:creator>
  <cp:lastModifiedBy>Marion Mills</cp:lastModifiedBy>
  <cp:revision>20</cp:revision>
  <cp:lastPrinted>2023-02-07T11:19:20Z</cp:lastPrinted>
  <dcterms:created xsi:type="dcterms:W3CDTF">2023-01-18T17:47:39Z</dcterms:created>
  <dcterms:modified xsi:type="dcterms:W3CDTF">2023-04-06T11:59:13Z</dcterms:modified>
</cp:coreProperties>
</file>