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4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21B7-C248-44F0-B735-C5CFD13B908C}" type="datetimeFigureOut">
              <a:rPr lang="en-GB" smtClean="0"/>
              <a:t>08/04/2023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A1E33-1060-4887-8A79-29C25C476D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0058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21B7-C248-44F0-B735-C5CFD13B908C}" type="datetimeFigureOut">
              <a:rPr lang="en-GB" smtClean="0"/>
              <a:t>08/04/2023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A1E33-1060-4887-8A79-29C25C476D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785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21B7-C248-44F0-B735-C5CFD13B908C}" type="datetimeFigureOut">
              <a:rPr lang="en-GB" smtClean="0"/>
              <a:t>08/04/2023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A1E33-1060-4887-8A79-29C25C476D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0401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21B7-C248-44F0-B735-C5CFD13B908C}" type="datetimeFigureOut">
              <a:rPr lang="en-GB" smtClean="0"/>
              <a:t>08/04/2023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A1E33-1060-4887-8A79-29C25C476D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8676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21B7-C248-44F0-B735-C5CFD13B908C}" type="datetimeFigureOut">
              <a:rPr lang="en-GB" smtClean="0"/>
              <a:t>08/04/2023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A1E33-1060-4887-8A79-29C25C476D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2804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21B7-C248-44F0-B735-C5CFD13B908C}" type="datetimeFigureOut">
              <a:rPr lang="en-GB" smtClean="0"/>
              <a:t>08/04/2023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A1E33-1060-4887-8A79-29C25C476D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6702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21B7-C248-44F0-B735-C5CFD13B908C}" type="datetimeFigureOut">
              <a:rPr lang="en-GB" smtClean="0"/>
              <a:t>08/04/2023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A1E33-1060-4887-8A79-29C25C476D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38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21B7-C248-44F0-B735-C5CFD13B908C}" type="datetimeFigureOut">
              <a:rPr lang="en-GB" smtClean="0"/>
              <a:t>08/04/2023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A1E33-1060-4887-8A79-29C25C476D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616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21B7-C248-44F0-B735-C5CFD13B908C}" type="datetimeFigureOut">
              <a:rPr lang="en-GB" smtClean="0"/>
              <a:t>08/04/2023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A1E33-1060-4887-8A79-29C25C476D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267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21B7-C248-44F0-B735-C5CFD13B908C}" type="datetimeFigureOut">
              <a:rPr lang="en-GB" smtClean="0"/>
              <a:t>08/04/2023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A1E33-1060-4887-8A79-29C25C476D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6129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21B7-C248-44F0-B735-C5CFD13B908C}" type="datetimeFigureOut">
              <a:rPr lang="en-GB" smtClean="0"/>
              <a:t>08/04/2023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A1E33-1060-4887-8A79-29C25C476D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194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F21B7-C248-44F0-B735-C5CFD13B908C}" type="datetimeFigureOut">
              <a:rPr lang="en-GB" smtClean="0"/>
              <a:t>08/04/2023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A1E33-1060-4887-8A79-29C25C476D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28338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C73F32F3-5FD4-35AA-BC19-A9BF44604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862" y="843379"/>
            <a:ext cx="7483876" cy="1072893"/>
          </a:xfrm>
        </p:spPr>
        <p:txBody>
          <a:bodyPr>
            <a:normAutofit fontScale="90000"/>
          </a:bodyPr>
          <a:lstStyle/>
          <a:p>
            <a:r>
              <a:rPr lang="it-IT" dirty="0"/>
              <a:t>Poppea Sabina</a:t>
            </a:r>
            <a:br>
              <a:rPr lang="it-IT" dirty="0"/>
            </a:br>
            <a:r>
              <a:rPr lang="it-IT" dirty="0" err="1"/>
              <a:t>Primary</a:t>
            </a:r>
            <a:r>
              <a:rPr lang="it-IT" dirty="0"/>
              <a:t> and Middle Schools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98EFFB04-75B9-F7A4-2E07-0B7EA4908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677" y="2015732"/>
            <a:ext cx="6143346" cy="345061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/>
              <a:t>OCT 2022</a:t>
            </a:r>
          </a:p>
          <a:p>
            <a:pPr marL="0" indent="0">
              <a:buNone/>
            </a:pPr>
            <a:r>
              <a:rPr lang="en-US" dirty="0"/>
              <a:t>This State school has a student population of around 1500 pupils from primary and middle school classes.</a:t>
            </a:r>
          </a:p>
          <a:p>
            <a:pPr marL="0" indent="0">
              <a:buNone/>
            </a:pPr>
            <a:r>
              <a:rPr lang="en-US" dirty="0"/>
              <a:t> It boasts a particular predisposition to art.</a:t>
            </a:r>
          </a:p>
          <a:p>
            <a:pPr marL="0" indent="0">
              <a:buNone/>
            </a:pPr>
            <a:r>
              <a:rPr lang="en-US" dirty="0"/>
              <a:t>A meeting was held with the Headmistress and the school staff, for the presentation of the GCAO project with the participation of about 150 people. </a:t>
            </a:r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="" xmlns:a16="http://schemas.microsoft.com/office/drawing/2014/main" id="{10442DD9-93B5-C523-502E-B647DD67F52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4439" y="3429000"/>
            <a:ext cx="2077560" cy="27700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Immagine 6">
            <a:extLst>
              <a:ext uri="{FF2B5EF4-FFF2-40B4-BE49-F238E27FC236}">
                <a16:creationId xmlns="" xmlns:a16="http://schemas.microsoft.com/office/drawing/2014/main" id="{8A5C64C3-B731-C82D-913A-B8E3C35294A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9249" y="3429000"/>
            <a:ext cx="3207963" cy="24059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Immagine 8">
            <a:extLst>
              <a:ext uri="{FF2B5EF4-FFF2-40B4-BE49-F238E27FC236}">
                <a16:creationId xmlns="" xmlns:a16="http://schemas.microsoft.com/office/drawing/2014/main" id="{6B5ADACD-B8CF-3353-8060-ED93A152796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1025" y="128335"/>
            <a:ext cx="3935767" cy="29518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28871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58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Poppea Sabina Primary and Middle Schools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Poppea Sabina Primary and Middle Schools</dc:title>
  <dc:creator>Marion Mills</dc:creator>
  <cp:lastModifiedBy>Marion Mills</cp:lastModifiedBy>
  <cp:revision>1</cp:revision>
  <dcterms:created xsi:type="dcterms:W3CDTF">2023-04-08T16:43:55Z</dcterms:created>
  <dcterms:modified xsi:type="dcterms:W3CDTF">2023-04-08T16:44:40Z</dcterms:modified>
</cp:coreProperties>
</file>