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98" r:id="rId2"/>
  </p:sldMasterIdLst>
  <p:notesMasterIdLst>
    <p:notesMasterId r:id="rId15"/>
  </p:notesMasterIdLst>
  <p:handoutMasterIdLst>
    <p:handoutMasterId r:id="rId16"/>
  </p:handoutMasterIdLst>
  <p:sldIdLst>
    <p:sldId id="256" r:id="rId3"/>
    <p:sldId id="263" r:id="rId4"/>
    <p:sldId id="266" r:id="rId5"/>
    <p:sldId id="258" r:id="rId6"/>
    <p:sldId id="257" r:id="rId7"/>
    <p:sldId id="268" r:id="rId8"/>
    <p:sldId id="269" r:id="rId9"/>
    <p:sldId id="275" r:id="rId10"/>
    <p:sldId id="270" r:id="rId11"/>
    <p:sldId id="271" r:id="rId12"/>
    <p:sldId id="276" r:id="rId13"/>
    <p:sldId id="274" r:id="rId14"/>
  </p:sldIdLst>
  <p:sldSz cx="12192000" cy="6858000"/>
  <p:notesSz cx="6797675" cy="9926638"/>
  <p:defaultTextStyle>
    <a:defPPr>
      <a:defRPr lang="sv-SE"/>
    </a:defPPr>
    <a:lvl1pPr marL="0" algn="l" defTabSz="855664" rtl="0" eaLnBrk="1" latinLnBrk="0" hangingPunct="1">
      <a:defRPr sz="1684" kern="1200">
        <a:solidFill>
          <a:schemeClr val="tx1"/>
        </a:solidFill>
        <a:latin typeface="+mn-lt"/>
        <a:ea typeface="+mn-ea"/>
        <a:cs typeface="+mn-cs"/>
      </a:defRPr>
    </a:lvl1pPr>
    <a:lvl2pPr marL="427832" algn="l" defTabSz="855664" rtl="0" eaLnBrk="1" latinLnBrk="0" hangingPunct="1">
      <a:defRPr sz="1684" kern="1200">
        <a:solidFill>
          <a:schemeClr val="tx1"/>
        </a:solidFill>
        <a:latin typeface="+mn-lt"/>
        <a:ea typeface="+mn-ea"/>
        <a:cs typeface="+mn-cs"/>
      </a:defRPr>
    </a:lvl2pPr>
    <a:lvl3pPr marL="855664" algn="l" defTabSz="855664" rtl="0" eaLnBrk="1" latinLnBrk="0" hangingPunct="1">
      <a:defRPr sz="1684" kern="1200">
        <a:solidFill>
          <a:schemeClr val="tx1"/>
        </a:solidFill>
        <a:latin typeface="+mn-lt"/>
        <a:ea typeface="+mn-ea"/>
        <a:cs typeface="+mn-cs"/>
      </a:defRPr>
    </a:lvl3pPr>
    <a:lvl4pPr marL="1283497" algn="l" defTabSz="855664" rtl="0" eaLnBrk="1" latinLnBrk="0" hangingPunct="1">
      <a:defRPr sz="1684" kern="1200">
        <a:solidFill>
          <a:schemeClr val="tx1"/>
        </a:solidFill>
        <a:latin typeface="+mn-lt"/>
        <a:ea typeface="+mn-ea"/>
        <a:cs typeface="+mn-cs"/>
      </a:defRPr>
    </a:lvl4pPr>
    <a:lvl5pPr marL="1711329" algn="l" defTabSz="855664" rtl="0" eaLnBrk="1" latinLnBrk="0" hangingPunct="1">
      <a:defRPr sz="1684" kern="1200">
        <a:solidFill>
          <a:schemeClr val="tx1"/>
        </a:solidFill>
        <a:latin typeface="+mn-lt"/>
        <a:ea typeface="+mn-ea"/>
        <a:cs typeface="+mn-cs"/>
      </a:defRPr>
    </a:lvl5pPr>
    <a:lvl6pPr marL="2139161" algn="l" defTabSz="855664" rtl="0" eaLnBrk="1" latinLnBrk="0" hangingPunct="1">
      <a:defRPr sz="1684" kern="1200">
        <a:solidFill>
          <a:schemeClr val="tx1"/>
        </a:solidFill>
        <a:latin typeface="+mn-lt"/>
        <a:ea typeface="+mn-ea"/>
        <a:cs typeface="+mn-cs"/>
      </a:defRPr>
    </a:lvl6pPr>
    <a:lvl7pPr marL="2566993" algn="l" defTabSz="855664" rtl="0" eaLnBrk="1" latinLnBrk="0" hangingPunct="1">
      <a:defRPr sz="1684" kern="1200">
        <a:solidFill>
          <a:schemeClr val="tx1"/>
        </a:solidFill>
        <a:latin typeface="+mn-lt"/>
        <a:ea typeface="+mn-ea"/>
        <a:cs typeface="+mn-cs"/>
      </a:defRPr>
    </a:lvl7pPr>
    <a:lvl8pPr marL="2994826" algn="l" defTabSz="855664" rtl="0" eaLnBrk="1" latinLnBrk="0" hangingPunct="1">
      <a:defRPr sz="1684" kern="1200">
        <a:solidFill>
          <a:schemeClr val="tx1"/>
        </a:solidFill>
        <a:latin typeface="+mn-lt"/>
        <a:ea typeface="+mn-ea"/>
        <a:cs typeface="+mn-cs"/>
      </a:defRPr>
    </a:lvl8pPr>
    <a:lvl9pPr marL="3422658" algn="l" defTabSz="855664" rtl="0" eaLnBrk="1" latinLnBrk="0" hangingPunct="1">
      <a:defRPr sz="16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00"/>
    <a:srgbClr val="99CC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409089-7400-4DB2-BE7D-8D63FC1CD96B}" v="2" dt="2023-03-15T12:03:51.5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53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4" d="100"/>
        <a:sy n="19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9DA57-651A-4C33-9198-0218C44796B4}" type="datetimeFigureOut">
              <a:rPr lang="sv-SE" smtClean="0"/>
              <a:t>2023-03-18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5BA5F-D855-4873-A8BB-C7B6C212F9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2157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7EC17-4B78-4109-A677-12D32F8D1DB0}" type="datetimeFigureOut">
              <a:rPr lang="sv-SE" smtClean="0"/>
              <a:t>2023-03-18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D032C-2074-4791-B9AC-0ACCD8298E5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922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515937" y="998162"/>
            <a:ext cx="9396413" cy="1415917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/>
          </p:nvPr>
        </p:nvSpPr>
        <p:spPr>
          <a:xfrm>
            <a:off x="515936" y="3078526"/>
            <a:ext cx="939641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360D4D-9BD1-417E-A089-EA0359950F89}" type="datetime1">
              <a:rPr lang="sv-SE" smtClean="0"/>
              <a:t>2023-03-18</a:t>
            </a:fld>
            <a:endParaRPr lang="sv-SE" dirty="0"/>
          </a:p>
        </p:txBody>
      </p:sp>
      <p:pic>
        <p:nvPicPr>
          <p:cNvPr id="16" name="Bildobjekt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2" y="557411"/>
            <a:ext cx="1632756" cy="50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10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Kapitelsi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004" y="407773"/>
            <a:ext cx="8109445" cy="62854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304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12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lutsi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5004" y="407773"/>
            <a:ext cx="8109445" cy="62854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Slutord, exempelvis Tack!</a:t>
            </a:r>
            <a:endParaRPr lang="en-US" dirty="0"/>
          </a:p>
        </p:txBody>
      </p:sp>
      <p:sp>
        <p:nvSpPr>
          <p:cNvPr id="4" name="textruta 3"/>
          <p:cNvSpPr txBox="1"/>
          <p:nvPr userDrawn="1"/>
        </p:nvSpPr>
        <p:spPr>
          <a:xfrm>
            <a:off x="515938" y="5449828"/>
            <a:ext cx="1941237" cy="9361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sv-SE" sz="1150" dirty="0">
                <a:solidFill>
                  <a:schemeClr val="bg1"/>
                </a:solidFill>
              </a:rPr>
              <a:t>Järfälla kommun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sv-SE" sz="1150" dirty="0">
                <a:solidFill>
                  <a:schemeClr val="bg1"/>
                </a:solidFill>
              </a:rPr>
              <a:t>Kommunstyrelseförvaltningen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sv-SE" sz="1150" dirty="0">
                <a:solidFill>
                  <a:schemeClr val="bg1"/>
                </a:solidFill>
              </a:rPr>
              <a:t>177</a:t>
            </a:r>
            <a:r>
              <a:rPr lang="sv-SE" sz="1150" baseline="0" dirty="0">
                <a:solidFill>
                  <a:schemeClr val="bg1"/>
                </a:solidFill>
              </a:rPr>
              <a:t> 80 Järfälla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sv-SE" sz="1150" baseline="0" dirty="0">
                <a:solidFill>
                  <a:schemeClr val="bg1"/>
                </a:solidFill>
              </a:rPr>
              <a:t>T: 08 580 285 00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sv-SE" sz="1150" baseline="0" dirty="0">
                <a:solidFill>
                  <a:schemeClr val="bg1"/>
                </a:solidFill>
              </a:rPr>
              <a:t>www.jarfalla.se</a:t>
            </a:r>
            <a:endParaRPr lang="sv-SE" sz="1150" dirty="0">
              <a:solidFill>
                <a:schemeClr val="bg1"/>
              </a:solidFill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304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66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om du vill redigera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0D4D-9BD1-417E-A089-EA0359950F89}" type="datetime1">
              <a:rPr lang="sv-SE" smtClean="0"/>
              <a:t>2023-03-18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8" name="Bildobjekt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2" y="557411"/>
            <a:ext cx="1632756" cy="50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19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6F6B-0072-4765-BCF5-4F74DE5F58BD}" type="datetime1">
              <a:rPr lang="sv-SE" smtClean="0"/>
              <a:t>2023-03-18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63282938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6F6B-0072-4765-BCF5-4F74DE5F58BD}" type="datetime1">
              <a:rPr lang="sv-SE" smtClean="0"/>
              <a:t>2023-03-18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41470572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6F6B-0072-4765-BCF5-4F74DE5F58BD}" type="datetime1">
              <a:rPr lang="sv-SE" smtClean="0"/>
              <a:t>2023-03-18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76896932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6F6B-0072-4765-BCF5-4F74DE5F58BD}" type="datetime1">
              <a:rPr lang="sv-SE" smtClean="0"/>
              <a:t>2023-03-18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84392566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67AE9-A433-44DC-80B4-5369D17FBD3E}" type="datetime1">
              <a:rPr lang="sv-SE" smtClean="0"/>
              <a:t>2023-03-18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339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0FA4-B81B-4150-8B77-BA18EB2ACD77}" type="datetime1">
              <a:rPr lang="sv-SE" smtClean="0"/>
              <a:t>2023-03-18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4656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6F6B-0072-4765-BCF5-4F74DE5F58BD}" type="datetime1">
              <a:rPr lang="sv-SE" smtClean="0"/>
              <a:t>2023-03-18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05081956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AE0A-2F44-4447-8B65-8E6C577E5F50}" type="datetime1">
              <a:rPr lang="sv-SE" smtClean="0"/>
              <a:t>2023-03-18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42148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6F6B-0072-4765-BCF5-4F74DE5F58BD}" type="datetime1">
              <a:rPr lang="sv-SE" smtClean="0"/>
              <a:t>2023-03-18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77746671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6F6B-0072-4765-BCF5-4F74DE5F58BD}" type="datetime1">
              <a:rPr lang="sv-SE" smtClean="0"/>
              <a:t>2023-03-18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69369028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eskriv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6F6B-0072-4765-BCF5-4F74DE5F58BD}" type="datetime1">
              <a:rPr lang="sv-SE" smtClean="0"/>
              <a:t>2023-03-18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1036436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6F6B-0072-4765-BCF5-4F74DE5F58BD}" type="datetime1">
              <a:rPr lang="sv-SE" smtClean="0"/>
              <a:t>2023-03-18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94911336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 för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6F6B-0072-4765-BCF5-4F74DE5F58BD}" type="datetime1">
              <a:rPr lang="sv-SE" smtClean="0"/>
              <a:t>2023-03-18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859578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t eller fals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6F6B-0072-4765-BCF5-4F74DE5F58BD}" type="datetime1">
              <a:rPr lang="sv-SE" smtClean="0"/>
              <a:t>2023-03-18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20032630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6F6B-0072-4765-BCF5-4F74DE5F58BD}" type="datetime1">
              <a:rPr lang="sv-SE" smtClean="0"/>
              <a:t>2023-03-18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61673348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6F6B-0072-4765-BCF5-4F74DE5F58BD}" type="datetime1">
              <a:rPr lang="sv-SE" smtClean="0"/>
              <a:t>2023-03-18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31146318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AE0A-2F44-4447-8B65-8E6C577E5F50}" type="datetime1">
              <a:rPr lang="sv-SE" smtClean="0"/>
              <a:t>2023-03-18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8635306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AE0A-2F44-4447-8B65-8E6C577E5F50}" type="datetime1">
              <a:rPr lang="sv-SE" smtClean="0"/>
              <a:t>2023-03-18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74153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00730-E561-45AA-9F88-A35C1F69800A}" type="datetime1">
              <a:rPr lang="sv-SE" smtClean="0"/>
              <a:t>2023-03-18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Platshållare för innehåll 7"/>
          <p:cNvSpPr>
            <a:spLocks noGrp="1"/>
          </p:cNvSpPr>
          <p:nvPr>
            <p:ph sz="quarter" idx="13"/>
          </p:nvPr>
        </p:nvSpPr>
        <p:spPr>
          <a:xfrm>
            <a:off x="525005" y="1808162"/>
            <a:ext cx="4430904" cy="453707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4" name="Platshållare för innehåll 7"/>
          <p:cNvSpPr>
            <a:spLocks noGrp="1"/>
          </p:cNvSpPr>
          <p:nvPr>
            <p:ph sz="quarter" idx="14"/>
          </p:nvPr>
        </p:nvSpPr>
        <p:spPr>
          <a:xfrm>
            <a:off x="5481446" y="1808162"/>
            <a:ext cx="4430904" cy="453707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080952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AE0A-2F44-4447-8B65-8E6C577E5F50}" type="datetime1">
              <a:rPr lang="sv-SE" smtClean="0"/>
              <a:t>2023-03-18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5757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AE0A-2F44-4447-8B65-8E6C577E5F50}" type="datetime1">
              <a:rPr lang="sv-SE" smtClean="0"/>
              <a:t>2023-03-18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624814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D479A-4D15-4132-AF04-23E8F790695B}" type="datetime1">
              <a:rPr lang="sv-SE" smtClean="0"/>
              <a:t>2023-03-18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Platshållare för innehåll 7"/>
          <p:cNvSpPr>
            <a:spLocks noGrp="1"/>
          </p:cNvSpPr>
          <p:nvPr>
            <p:ph sz="quarter" idx="13"/>
          </p:nvPr>
        </p:nvSpPr>
        <p:spPr>
          <a:xfrm>
            <a:off x="525006" y="1808162"/>
            <a:ext cx="3551404" cy="4537075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4" name="Platshållare för innehåll 7"/>
          <p:cNvSpPr>
            <a:spLocks noGrp="1"/>
          </p:cNvSpPr>
          <p:nvPr>
            <p:ph sz="quarter" idx="14"/>
          </p:nvPr>
        </p:nvSpPr>
        <p:spPr>
          <a:xfrm>
            <a:off x="4320298" y="1808162"/>
            <a:ext cx="3551404" cy="4537075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innehåll 7"/>
          <p:cNvSpPr>
            <a:spLocks noGrp="1"/>
          </p:cNvSpPr>
          <p:nvPr>
            <p:ph sz="quarter" idx="15"/>
          </p:nvPr>
        </p:nvSpPr>
        <p:spPr>
          <a:xfrm>
            <a:off x="8115590" y="1808162"/>
            <a:ext cx="3551404" cy="4537075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52544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67AE9-A433-44DC-80B4-5369D17FBD3E}" type="datetime1">
              <a:rPr lang="sv-SE" smtClean="0"/>
              <a:t>2023-03-18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0133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0FA4-B81B-4150-8B77-BA18EB2ACD77}" type="datetime1">
              <a:rPr lang="sv-SE" smtClean="0"/>
              <a:t>2023-03-18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2990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8" name="Platshållare fö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BD8E1-196C-4556-8E76-17BE1C008DE5}" type="datetime1">
              <a:rPr lang="sv-SE" smtClean="0"/>
              <a:t>2023-03-18</a:t>
            </a:fld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  <a:endParaRPr lang="sv-SE" dirty="0"/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bild 12"/>
          <p:cNvSpPr>
            <a:spLocks noGrp="1"/>
          </p:cNvSpPr>
          <p:nvPr>
            <p:ph type="pic" sz="quarter" idx="13"/>
          </p:nvPr>
        </p:nvSpPr>
        <p:spPr>
          <a:xfrm>
            <a:off x="6896391" y="1808163"/>
            <a:ext cx="4776786" cy="2833639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2" name="Platshållare för innehåll 7"/>
          <p:cNvSpPr>
            <a:spLocks noGrp="1"/>
          </p:cNvSpPr>
          <p:nvPr>
            <p:ph sz="quarter" idx="14"/>
          </p:nvPr>
        </p:nvSpPr>
        <p:spPr>
          <a:xfrm>
            <a:off x="525005" y="1808162"/>
            <a:ext cx="4430904" cy="453707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480667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två spalter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8" name="Platshållare fö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BE0D-7212-41F6-BCB9-9E8581ACC8A7}" type="datetime1">
              <a:rPr lang="sv-SE" smtClean="0"/>
              <a:t>2023-03-18</a:t>
            </a:fld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  <a:endParaRPr lang="sv-SE" dirty="0"/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bild 12"/>
          <p:cNvSpPr>
            <a:spLocks noGrp="1"/>
          </p:cNvSpPr>
          <p:nvPr>
            <p:ph type="pic" sz="quarter" idx="13"/>
          </p:nvPr>
        </p:nvSpPr>
        <p:spPr>
          <a:xfrm>
            <a:off x="6896391" y="1808163"/>
            <a:ext cx="4776786" cy="4537076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0" name="Platshållare för innehåll 7"/>
          <p:cNvSpPr>
            <a:spLocks noGrp="1"/>
          </p:cNvSpPr>
          <p:nvPr>
            <p:ph sz="quarter" idx="14"/>
          </p:nvPr>
        </p:nvSpPr>
        <p:spPr>
          <a:xfrm>
            <a:off x="525006" y="1808162"/>
            <a:ext cx="3041852" cy="4537075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4" name="Platshållare för innehåll 7"/>
          <p:cNvSpPr>
            <a:spLocks noGrp="1"/>
          </p:cNvSpPr>
          <p:nvPr>
            <p:ph sz="quarter" idx="15"/>
          </p:nvPr>
        </p:nvSpPr>
        <p:spPr>
          <a:xfrm>
            <a:off x="3710698" y="1808162"/>
            <a:ext cx="3041852" cy="4537075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673215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tshållare för bild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1"/>
          </p:nvPr>
        </p:nvSpPr>
        <p:spPr>
          <a:xfrm>
            <a:off x="515938" y="1312864"/>
            <a:ext cx="9396412" cy="163974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00507" indent="0">
              <a:buNone/>
              <a:defRPr>
                <a:solidFill>
                  <a:schemeClr val="bg1"/>
                </a:solidFill>
              </a:defRPr>
            </a:lvl2pPr>
            <a:lvl3pPr marL="793957" indent="0">
              <a:buNone/>
              <a:defRPr>
                <a:solidFill>
                  <a:schemeClr val="bg1"/>
                </a:solidFill>
              </a:defRPr>
            </a:lvl3pPr>
            <a:lvl4pPr marL="1194462" indent="0">
              <a:buNone/>
              <a:defRPr>
                <a:solidFill>
                  <a:schemeClr val="bg1"/>
                </a:solidFill>
              </a:defRPr>
            </a:lvl4pPr>
            <a:lvl5pPr marL="159497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4125451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5004" y="407773"/>
            <a:ext cx="9387346" cy="6285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sv-SE" dirty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004" y="1808162"/>
            <a:ext cx="9387345" cy="4537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5005" y="6494054"/>
            <a:ext cx="1400405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C646F6B-0072-4765-BCF5-4F74DE5F58BD}" type="datetime1">
              <a:rPr lang="sv-SE" smtClean="0"/>
              <a:t>2023-03-18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1993" y="6494632"/>
            <a:ext cx="674037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00" cap="all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Järfälla kommun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72" y="6494054"/>
            <a:ext cx="1400405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8E6DEE1C-A621-42F7-888B-F3448BBB1598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47" y="463424"/>
            <a:ext cx="1621404" cy="475524"/>
          </a:xfrm>
          <a:prstGeom prst="rect">
            <a:avLst/>
          </a:prstGeom>
        </p:spPr>
      </p:pic>
      <p:cxnSp>
        <p:nvCxnSpPr>
          <p:cNvPr id="16" name="Rak 15"/>
          <p:cNvCxnSpPr/>
          <p:nvPr userDrawn="1"/>
        </p:nvCxnSpPr>
        <p:spPr>
          <a:xfrm>
            <a:off x="515938" y="6431692"/>
            <a:ext cx="111634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17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0" r:id="rId3"/>
    <p:sldLayoutId id="2147483695" r:id="rId4"/>
    <p:sldLayoutId id="2147483678" r:id="rId5"/>
    <p:sldLayoutId id="2147483679" r:id="rId6"/>
    <p:sldLayoutId id="2147483688" r:id="rId7"/>
    <p:sldLayoutId id="2147483696" r:id="rId8"/>
    <p:sldLayoutId id="2147483689" r:id="rId9"/>
    <p:sldLayoutId id="2147483694" r:id="rId10"/>
    <p:sldLayoutId id="2147483697" r:id="rId11"/>
  </p:sldLayoutIdLst>
  <p:hf hdr="0"/>
  <p:txStyles>
    <p:titleStyle>
      <a:lvl1pPr algn="l" defTabSz="914333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7607" indent="-197607" algn="l" defTabSz="914333" rtl="0" eaLnBrk="1" latinLnBrk="0" hangingPunct="1">
        <a:lnSpc>
          <a:spcPct val="80000"/>
        </a:lnSpc>
        <a:spcBef>
          <a:spcPts val="2223"/>
        </a:spcBef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8114" indent="-197607" algn="l" defTabSz="914333" rtl="0" eaLnBrk="1" latinLnBrk="0" hangingPunct="1">
        <a:lnSpc>
          <a:spcPct val="9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8621" indent="-204664" algn="l" defTabSz="914333" rtl="0" eaLnBrk="1" latinLnBrk="0" hangingPunct="1">
        <a:lnSpc>
          <a:spcPct val="9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7363" indent="-202901" algn="l" defTabSz="914333" rtl="0" eaLnBrk="1" latinLnBrk="0" hangingPunct="1">
        <a:lnSpc>
          <a:spcPct val="9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92577" indent="-197607" algn="l" defTabSz="914333" rtl="0" eaLnBrk="1" latinLnBrk="0" hangingPunct="1">
        <a:lnSpc>
          <a:spcPct val="9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6" indent="-228583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581" indent="-228583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8" indent="-228583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5" indent="-228583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0" algn="l" defTabSz="91433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5" algn="l" defTabSz="91433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2" algn="l" defTabSz="91433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9" algn="l" defTabSz="91433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5" algn="l" defTabSz="91433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32" algn="l" defTabSz="91433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 userDrawn="1">
          <p15:clr>
            <a:srgbClr val="F26B43"/>
          </p15:clr>
        </p15:guide>
        <p15:guide id="2" orient="horz" pos="1139" userDrawn="1">
          <p15:clr>
            <a:srgbClr val="F26B43"/>
          </p15:clr>
        </p15:guide>
        <p15:guide id="5" pos="7355" userDrawn="1">
          <p15:clr>
            <a:srgbClr val="F26B43"/>
          </p15:clr>
        </p15:guide>
        <p15:guide id="6" orient="horz" pos="3997" userDrawn="1">
          <p15:clr>
            <a:srgbClr val="F26B43"/>
          </p15:clr>
        </p15:guide>
        <p15:guide id="7" pos="6244" userDrawn="1">
          <p15:clr>
            <a:srgbClr val="F26B43"/>
          </p15:clr>
        </p15:guide>
        <p15:guide id="10" pos="3840" userDrawn="1">
          <p15:clr>
            <a:srgbClr val="F26B43"/>
          </p15:clr>
        </p15:guide>
        <p15:guide id="11" pos="328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46F6B-0072-4765-BCF5-4F74DE5F58BD}" type="datetime1">
              <a:rPr lang="sv-SE" smtClean="0"/>
              <a:t>2023-03-18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Järfälla kommun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E6DEE1C-A621-42F7-888B-F3448BBB1598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8" name="Bildobjekt 17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47" y="463424"/>
            <a:ext cx="1621404" cy="475524"/>
          </a:xfrm>
          <a:prstGeom prst="rect">
            <a:avLst/>
          </a:prstGeom>
        </p:spPr>
      </p:pic>
      <p:cxnSp>
        <p:nvCxnSpPr>
          <p:cNvPr id="19" name="Rak 15"/>
          <p:cNvCxnSpPr/>
          <p:nvPr userDrawn="1"/>
        </p:nvCxnSpPr>
        <p:spPr>
          <a:xfrm>
            <a:off x="515938" y="6431692"/>
            <a:ext cx="111634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60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7" r:id="rId18"/>
    <p:sldLayoutId id="2147483718" r:id="rId19"/>
    <p:sldLayoutId id="2147483719" r:id="rId20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 userDrawn="1">
          <p15:clr>
            <a:srgbClr val="F26B43"/>
          </p15:clr>
        </p15:guide>
        <p15:guide id="2" orient="horz" pos="1139" userDrawn="1">
          <p15:clr>
            <a:srgbClr val="F26B43"/>
          </p15:clr>
        </p15:guide>
        <p15:guide id="3" pos="7355" userDrawn="1">
          <p15:clr>
            <a:srgbClr val="F26B43"/>
          </p15:clr>
        </p15:guide>
        <p15:guide id="4" orient="horz" pos="3997" userDrawn="1">
          <p15:clr>
            <a:srgbClr val="F26B43"/>
          </p15:clr>
        </p15:guide>
        <p15:guide id="5" pos="6244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pos="328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pPr algn="ctr"/>
            <a:r>
              <a:rPr lang="sv-SE" dirty="0" err="1"/>
              <a:t>Welcome</a:t>
            </a:r>
            <a:r>
              <a:rPr lang="sv-SE" dirty="0"/>
              <a:t> to Berghemskolan</a:t>
            </a:r>
          </a:p>
        </p:txBody>
      </p:sp>
    </p:spTree>
    <p:extLst>
      <p:ext uri="{BB962C8B-B14F-4D97-AF65-F5344CB8AC3E}">
        <p14:creationId xmlns:p14="http://schemas.microsoft.com/office/powerpoint/2010/main" val="1237441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0982" y="701965"/>
            <a:ext cx="8923019" cy="5339398"/>
          </a:xfrm>
        </p:spPr>
        <p:txBody>
          <a:bodyPr>
            <a:normAutofit/>
          </a:bodyPr>
          <a:lstStyle/>
          <a:p>
            <a:r>
              <a:rPr lang="sv-SE" sz="2400" dirty="0"/>
              <a:t>Spring term 2023 – </a:t>
            </a:r>
            <a:r>
              <a:rPr lang="sv-SE" sz="2400" dirty="0" err="1"/>
              <a:t>We</a:t>
            </a:r>
            <a:r>
              <a:rPr lang="sv-SE" sz="2400" dirty="0"/>
              <a:t> </a:t>
            </a:r>
            <a:r>
              <a:rPr lang="sv-SE" sz="2400" dirty="0" err="1"/>
              <a:t>have</a:t>
            </a:r>
            <a:r>
              <a:rPr lang="sv-SE" sz="2400" dirty="0"/>
              <a:t> </a:t>
            </a:r>
            <a:r>
              <a:rPr lang="sv-SE" sz="2400" dirty="0" err="1"/>
              <a:t>continued</a:t>
            </a:r>
            <a:r>
              <a:rPr lang="sv-SE" sz="2400" dirty="0"/>
              <a:t> to </a:t>
            </a:r>
            <a:r>
              <a:rPr lang="sv-SE" sz="2400" dirty="0" err="1"/>
              <a:t>work</a:t>
            </a:r>
            <a:r>
              <a:rPr lang="sv-SE" sz="2400" dirty="0"/>
              <a:t> </a:t>
            </a:r>
            <a:r>
              <a:rPr lang="sv-SE" sz="2400" dirty="0" err="1"/>
              <a:t>with</a:t>
            </a:r>
            <a:r>
              <a:rPr lang="sv-SE" sz="2400" dirty="0"/>
              <a:t> the </a:t>
            </a:r>
            <a:r>
              <a:rPr lang="sv-SE" sz="2400" dirty="0" err="1"/>
              <a:t>modules</a:t>
            </a:r>
            <a:r>
              <a:rPr lang="sv-SE" sz="2400" dirty="0"/>
              <a:t> and </a:t>
            </a:r>
            <a:r>
              <a:rPr lang="sv-SE" sz="2400" dirty="0" err="1"/>
              <a:t>we</a:t>
            </a:r>
            <a:r>
              <a:rPr lang="sv-SE" sz="2400" dirty="0"/>
              <a:t> </a:t>
            </a:r>
            <a:r>
              <a:rPr lang="sv-SE" sz="2400" dirty="0" err="1"/>
              <a:t>are</a:t>
            </a:r>
            <a:r>
              <a:rPr lang="sv-SE" sz="2400" dirty="0"/>
              <a:t> planning to </a:t>
            </a:r>
            <a:r>
              <a:rPr lang="sv-SE" sz="2400" dirty="0" err="1"/>
              <a:t>have</a:t>
            </a:r>
            <a:r>
              <a:rPr lang="sv-SE" sz="2400" dirty="0"/>
              <a:t> a spring/ summer </a:t>
            </a:r>
            <a:r>
              <a:rPr lang="sv-SE" sz="2400" dirty="0" err="1"/>
              <a:t>exhibition</a:t>
            </a:r>
            <a:r>
              <a:rPr lang="sv-SE" sz="2400" dirty="0"/>
              <a:t>.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6F6B-0072-4765-BCF5-4F74DE5F58BD}" type="datetime1">
              <a:rPr lang="sv-SE" smtClean="0"/>
              <a:t>2023-03-18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pPr/>
              <a:t>10</a:t>
            </a:fld>
            <a:endParaRPr lang="sv-SE" dirty="0"/>
          </a:p>
        </p:txBody>
      </p:sp>
      <p:pic>
        <p:nvPicPr>
          <p:cNvPr id="9" name="Bildobjekt 8" descr="H:\Art online\Berghem\IMG_228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55" y="3001818"/>
            <a:ext cx="3575317" cy="2538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objekt 9" descr="H:\Art online\Berghem\IMG_227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079" y="2872697"/>
            <a:ext cx="2161920" cy="2601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674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future</a:t>
            </a:r>
            <a:r>
              <a:rPr lang="sv-SE" dirty="0"/>
              <a:t>…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43345" y="1634837"/>
            <a:ext cx="8830657" cy="4406526"/>
          </a:xfrm>
        </p:spPr>
        <p:txBody>
          <a:bodyPr/>
          <a:lstStyle/>
          <a:p>
            <a:r>
              <a:rPr lang="sv-SE" sz="2400" dirty="0"/>
              <a:t>In the </a:t>
            </a:r>
            <a:r>
              <a:rPr lang="sv-SE" sz="2400" dirty="0" err="1"/>
              <a:t>future</a:t>
            </a:r>
            <a:r>
              <a:rPr lang="sv-SE" sz="2400" dirty="0"/>
              <a:t> I </a:t>
            </a:r>
            <a:r>
              <a:rPr lang="sv-SE" sz="2400" dirty="0" err="1"/>
              <a:t>wish</a:t>
            </a:r>
            <a:r>
              <a:rPr lang="sv-SE" sz="2400" dirty="0"/>
              <a:t> </a:t>
            </a:r>
            <a:r>
              <a:rPr lang="sv-SE" sz="2400" dirty="0" err="1"/>
              <a:t>we’ll</a:t>
            </a:r>
            <a:r>
              <a:rPr lang="sv-SE" sz="2400" dirty="0"/>
              <a:t> </a:t>
            </a:r>
            <a:r>
              <a:rPr lang="sv-SE" sz="2400" dirty="0" err="1"/>
              <a:t>continue</a:t>
            </a:r>
            <a:r>
              <a:rPr lang="sv-SE" sz="2400" dirty="0"/>
              <a:t> </a:t>
            </a:r>
            <a:r>
              <a:rPr lang="sv-SE" sz="2400" dirty="0" err="1"/>
              <a:t>our</a:t>
            </a:r>
            <a:r>
              <a:rPr lang="sv-SE" sz="2400" dirty="0"/>
              <a:t> </a:t>
            </a:r>
            <a:r>
              <a:rPr lang="sv-SE" sz="2400" dirty="0" err="1"/>
              <a:t>work</a:t>
            </a:r>
            <a:r>
              <a:rPr lang="sv-SE" sz="2400" dirty="0"/>
              <a:t> </a:t>
            </a:r>
            <a:r>
              <a:rPr lang="sv-SE" sz="2400" dirty="0" err="1"/>
              <a:t>with</a:t>
            </a:r>
            <a:r>
              <a:rPr lang="sv-SE" sz="2400" dirty="0"/>
              <a:t> the </a:t>
            </a:r>
            <a:r>
              <a:rPr lang="sv-SE" sz="2400" dirty="0" err="1"/>
              <a:t>modules</a:t>
            </a:r>
            <a:r>
              <a:rPr lang="sv-SE" sz="2400" dirty="0"/>
              <a:t> and </a:t>
            </a:r>
            <a:r>
              <a:rPr lang="sv-SE" sz="2400" dirty="0" err="1"/>
              <a:t>that</a:t>
            </a:r>
            <a:r>
              <a:rPr lang="sv-SE" sz="2400" dirty="0"/>
              <a:t> </a:t>
            </a:r>
            <a:r>
              <a:rPr lang="sv-SE" sz="2400" dirty="0" err="1"/>
              <a:t>we</a:t>
            </a:r>
            <a:r>
              <a:rPr lang="sv-SE" sz="2400" dirty="0"/>
              <a:t> </a:t>
            </a:r>
            <a:r>
              <a:rPr lang="sv-SE" sz="2400" dirty="0" err="1"/>
              <a:t>can</a:t>
            </a:r>
            <a:r>
              <a:rPr lang="sv-SE" sz="2400" dirty="0"/>
              <a:t> </a:t>
            </a:r>
            <a:r>
              <a:rPr lang="sv-SE" sz="2400" dirty="0" err="1"/>
              <a:t>extend</a:t>
            </a:r>
            <a:r>
              <a:rPr lang="sv-SE" sz="2400" dirty="0"/>
              <a:t> the </a:t>
            </a:r>
            <a:r>
              <a:rPr lang="sv-SE" sz="2400" dirty="0" err="1"/>
              <a:t>cooperation</a:t>
            </a:r>
            <a:r>
              <a:rPr lang="sv-SE" sz="2400" dirty="0"/>
              <a:t>;</a:t>
            </a:r>
          </a:p>
          <a:p>
            <a:endParaRPr lang="sv-SE" sz="2400" dirty="0"/>
          </a:p>
          <a:p>
            <a:r>
              <a:rPr lang="sv-SE" sz="2400" dirty="0"/>
              <a:t> </a:t>
            </a:r>
            <a:r>
              <a:rPr lang="sv-SE" sz="2400" dirty="0" err="1"/>
              <a:t>between</a:t>
            </a:r>
            <a:r>
              <a:rPr lang="sv-SE" sz="2400" dirty="0"/>
              <a:t> </a:t>
            </a:r>
            <a:r>
              <a:rPr lang="sv-SE" sz="2400" dirty="0" err="1"/>
              <a:t>our</a:t>
            </a:r>
            <a:r>
              <a:rPr lang="sv-SE" sz="2400" dirty="0"/>
              <a:t> </a:t>
            </a:r>
            <a:r>
              <a:rPr lang="sv-SE" sz="2400" dirty="0" err="1"/>
              <a:t>teachers</a:t>
            </a:r>
            <a:r>
              <a:rPr lang="sv-SE" sz="2400" dirty="0"/>
              <a:t> at Berghemskolan</a:t>
            </a:r>
          </a:p>
          <a:p>
            <a:endParaRPr lang="sv-SE" sz="2400" dirty="0"/>
          </a:p>
          <a:p>
            <a:r>
              <a:rPr lang="sv-SE" sz="2400" dirty="0"/>
              <a:t>the </a:t>
            </a:r>
            <a:r>
              <a:rPr lang="sv-SE" sz="2400" dirty="0" err="1"/>
              <a:t>schools</a:t>
            </a:r>
            <a:r>
              <a:rPr lang="sv-SE" sz="2400" dirty="0"/>
              <a:t> in Järfälla</a:t>
            </a:r>
          </a:p>
          <a:p>
            <a:endParaRPr lang="sv-SE" sz="2400" dirty="0"/>
          </a:p>
          <a:p>
            <a:r>
              <a:rPr lang="sv-SE" sz="2400" dirty="0"/>
              <a:t>and </a:t>
            </a:r>
            <a:r>
              <a:rPr lang="sv-SE" sz="2400" dirty="0" err="1"/>
              <a:t>schools</a:t>
            </a:r>
            <a:r>
              <a:rPr lang="sv-SE" sz="2400" dirty="0"/>
              <a:t> </a:t>
            </a:r>
            <a:r>
              <a:rPr lang="sv-SE" sz="2400" dirty="0" err="1"/>
              <a:t>abroad</a:t>
            </a:r>
            <a:endParaRPr lang="sv-SE" sz="2400" dirty="0"/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6F6B-0072-4765-BCF5-4F74DE5F58BD}" type="datetime1">
              <a:rPr lang="sv-SE" smtClean="0"/>
              <a:t>2023-03-18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pPr/>
              <a:t>11</a:t>
            </a:fld>
            <a:endParaRPr lang="sv-SE" dirty="0"/>
          </a:p>
        </p:txBody>
      </p:sp>
      <p:pic>
        <p:nvPicPr>
          <p:cNvPr id="3078" name="Picture 6" descr="Globe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902" y="2989899"/>
            <a:ext cx="2686339" cy="268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768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927" y="4137891"/>
            <a:ext cx="8886075" cy="19034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r>
              <a:rPr lang="sv-SE" sz="2400" i="1" dirty="0" err="1"/>
              <a:t>Thank</a:t>
            </a:r>
            <a:r>
              <a:rPr lang="sv-SE" sz="2400" i="1" dirty="0"/>
              <a:t> </a:t>
            </a:r>
            <a:r>
              <a:rPr lang="sv-SE" sz="2400" i="1" dirty="0" err="1"/>
              <a:t>you</a:t>
            </a:r>
            <a:r>
              <a:rPr lang="sv-SE" sz="2400" i="1" dirty="0"/>
              <a:t> all, for </a:t>
            </a:r>
            <a:r>
              <a:rPr lang="sv-SE" sz="2400" i="1" dirty="0" err="1"/>
              <a:t>giving</a:t>
            </a:r>
            <a:r>
              <a:rPr lang="sv-SE" sz="2400" i="1" dirty="0"/>
              <a:t> </a:t>
            </a:r>
            <a:r>
              <a:rPr lang="sv-SE" sz="2400" i="1" dirty="0" err="1"/>
              <a:t>us</a:t>
            </a:r>
            <a:r>
              <a:rPr lang="sv-SE" sz="2400" i="1" dirty="0"/>
              <a:t> the </a:t>
            </a:r>
            <a:r>
              <a:rPr lang="sv-SE" sz="2400" i="1" dirty="0" err="1"/>
              <a:t>oppurtunity</a:t>
            </a:r>
            <a:r>
              <a:rPr lang="sv-SE" sz="2400" i="1" dirty="0"/>
              <a:t> to </a:t>
            </a:r>
            <a:r>
              <a:rPr lang="sv-SE" sz="2400" i="1" dirty="0" err="1"/>
              <a:t>work</a:t>
            </a:r>
            <a:r>
              <a:rPr lang="sv-SE" sz="2400" i="1" dirty="0"/>
              <a:t> </a:t>
            </a:r>
            <a:r>
              <a:rPr lang="sv-SE" sz="2400" i="1" dirty="0" err="1"/>
              <a:t>with</a:t>
            </a:r>
            <a:r>
              <a:rPr lang="sv-SE" sz="2400" i="1" dirty="0"/>
              <a:t> </a:t>
            </a:r>
            <a:r>
              <a:rPr lang="sv-SE" sz="2400" i="1" dirty="0" err="1"/>
              <a:t>well</a:t>
            </a:r>
            <a:r>
              <a:rPr lang="sv-SE" sz="2400" i="1" dirty="0"/>
              <a:t> </a:t>
            </a:r>
            <a:r>
              <a:rPr lang="sv-SE" sz="2400" i="1" dirty="0" err="1"/>
              <a:t>known</a:t>
            </a:r>
            <a:r>
              <a:rPr lang="sv-SE" sz="2400" i="1" dirty="0"/>
              <a:t> </a:t>
            </a:r>
            <a:r>
              <a:rPr lang="sv-SE" sz="2400" i="1" dirty="0" err="1"/>
              <a:t>works</a:t>
            </a:r>
            <a:r>
              <a:rPr lang="sv-SE" sz="2400" i="1" dirty="0"/>
              <a:t> </a:t>
            </a:r>
            <a:r>
              <a:rPr lang="sv-SE" sz="2400" i="1" dirty="0" err="1"/>
              <a:t>of</a:t>
            </a:r>
            <a:r>
              <a:rPr lang="sv-SE" sz="2400" i="1" dirty="0"/>
              <a:t> art. The </a:t>
            </a:r>
            <a:r>
              <a:rPr lang="sv-SE" sz="2400" i="1" dirty="0" err="1"/>
              <a:t>project</a:t>
            </a:r>
            <a:r>
              <a:rPr lang="sv-SE" sz="2400" i="1" dirty="0"/>
              <a:t> has </a:t>
            </a:r>
            <a:r>
              <a:rPr lang="sv-SE" sz="2400" i="1" dirty="0" err="1"/>
              <a:t>encouraged</a:t>
            </a:r>
            <a:r>
              <a:rPr lang="sv-SE" sz="2400" i="1" dirty="0"/>
              <a:t> </a:t>
            </a:r>
            <a:r>
              <a:rPr lang="sv-SE" sz="2400" i="1" dirty="0" err="1"/>
              <a:t>our</a:t>
            </a:r>
            <a:r>
              <a:rPr lang="sv-SE" sz="2400" i="1" dirty="0"/>
              <a:t> students and </a:t>
            </a:r>
            <a:r>
              <a:rPr lang="sv-SE" sz="2400" i="1" dirty="0" err="1"/>
              <a:t>teachers</a:t>
            </a:r>
            <a:r>
              <a:rPr lang="sv-SE" sz="2400" i="1" dirty="0"/>
              <a:t> in </a:t>
            </a:r>
            <a:r>
              <a:rPr lang="sv-SE" sz="2400" i="1" dirty="0" err="1"/>
              <a:t>many</a:t>
            </a:r>
            <a:r>
              <a:rPr lang="sv-SE" sz="2400" i="1" dirty="0"/>
              <a:t> different </a:t>
            </a:r>
            <a:r>
              <a:rPr lang="sv-SE" sz="2400" i="1" dirty="0" err="1"/>
              <a:t>ways</a:t>
            </a:r>
            <a:r>
              <a:rPr lang="sv-SE" sz="2400" i="1" dirty="0"/>
              <a:t> and it has given </a:t>
            </a:r>
            <a:r>
              <a:rPr lang="sv-SE" sz="2400" i="1" dirty="0" err="1"/>
              <a:t>us</a:t>
            </a:r>
            <a:r>
              <a:rPr lang="sv-SE" sz="2400" i="1" dirty="0"/>
              <a:t> a </a:t>
            </a:r>
            <a:r>
              <a:rPr lang="sv-SE" sz="2400" i="1" dirty="0" err="1"/>
              <a:t>unique</a:t>
            </a:r>
            <a:r>
              <a:rPr lang="sv-SE" sz="2400" i="1" dirty="0"/>
              <a:t> </a:t>
            </a:r>
            <a:r>
              <a:rPr lang="sv-SE" sz="2400" i="1" dirty="0" err="1"/>
              <a:t>experince</a:t>
            </a:r>
            <a:r>
              <a:rPr lang="sv-SE" sz="2400" i="1" dirty="0"/>
              <a:t>…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6F6B-0072-4765-BCF5-4F74DE5F58BD}" type="datetime1">
              <a:rPr lang="sv-SE" smtClean="0"/>
              <a:t>2023-03-18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pPr/>
              <a:t>12</a:t>
            </a:fld>
            <a:endParaRPr lang="sv-SE" dirty="0"/>
          </a:p>
        </p:txBody>
      </p:sp>
      <p:pic>
        <p:nvPicPr>
          <p:cNvPr id="2052" name="Picture 4" descr="Screen Shot 2017-10-12 at 5.21.58 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163" y="237113"/>
            <a:ext cx="5514110" cy="40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32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25004" y="407773"/>
            <a:ext cx="9387346" cy="1208242"/>
          </a:xfrm>
        </p:spPr>
        <p:txBody>
          <a:bodyPr>
            <a:normAutofit/>
          </a:bodyPr>
          <a:lstStyle/>
          <a:p>
            <a:r>
              <a:rPr lang="sv-SE" dirty="0"/>
              <a:t>The </a:t>
            </a:r>
            <a:r>
              <a:rPr lang="sv-SE" dirty="0" err="1"/>
              <a:t>school</a:t>
            </a:r>
            <a:r>
              <a:rPr lang="sv-SE" dirty="0"/>
              <a:t> is </a:t>
            </a:r>
            <a:r>
              <a:rPr lang="sv-SE" dirty="0" err="1"/>
              <a:t>located</a:t>
            </a:r>
            <a:r>
              <a:rPr lang="sv-SE" dirty="0"/>
              <a:t> in Järfälla.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AE0A-2F44-4447-8B65-8E6C577E5F50}" type="datetime1">
              <a:rPr lang="sv-SE" smtClean="0"/>
              <a:t>2023-03-18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t>2</a:t>
            </a:fld>
            <a:endParaRPr lang="sv-SE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94931" y="1616015"/>
            <a:ext cx="5699189" cy="421069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xmlns="" id="{0736015A-D807-4FB3-B614-552FEA534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527" y="2027355"/>
            <a:ext cx="3567354" cy="267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48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BERGHEMSKOLAN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AE0A-2F44-4447-8B65-8E6C577E5F50}" type="datetime1">
              <a:rPr lang="sv-SE" smtClean="0"/>
              <a:t>2023-03-18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t>3</a:t>
            </a:fld>
            <a:endParaRPr lang="sv-SE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13"/>
          </p:nvPr>
        </p:nvSpPr>
        <p:spPr>
          <a:xfrm>
            <a:off x="471056" y="1311564"/>
            <a:ext cx="9441294" cy="5033673"/>
          </a:xfrm>
        </p:spPr>
        <p:txBody>
          <a:bodyPr>
            <a:normAutofit lnSpcReduction="10000"/>
          </a:bodyPr>
          <a:lstStyle/>
          <a:p>
            <a:r>
              <a:rPr lang="sv-SE" sz="1800" dirty="0">
                <a:solidFill>
                  <a:srgbClr val="000000"/>
                </a:solidFill>
              </a:rPr>
              <a:t>Public </a:t>
            </a:r>
            <a:r>
              <a:rPr lang="sv-SE" sz="1800" dirty="0" err="1">
                <a:solidFill>
                  <a:srgbClr val="000000"/>
                </a:solidFill>
              </a:rPr>
              <a:t>compulsory</a:t>
            </a:r>
            <a:r>
              <a:rPr lang="sv-SE" sz="1800" dirty="0">
                <a:solidFill>
                  <a:srgbClr val="000000"/>
                </a:solidFill>
              </a:rPr>
              <a:t> </a:t>
            </a:r>
            <a:r>
              <a:rPr lang="sv-SE" sz="1800" dirty="0" err="1">
                <a:solidFill>
                  <a:srgbClr val="000000"/>
                </a:solidFill>
              </a:rPr>
              <a:t>school</a:t>
            </a:r>
            <a:endParaRPr lang="sv-SE" sz="1800" dirty="0">
              <a:solidFill>
                <a:srgbClr val="000000"/>
              </a:solidFill>
            </a:endParaRPr>
          </a:p>
          <a:p>
            <a:r>
              <a:rPr lang="sv-SE" sz="1800" dirty="0">
                <a:solidFill>
                  <a:srgbClr val="000000"/>
                </a:solidFill>
              </a:rPr>
              <a:t>350 students</a:t>
            </a:r>
            <a:r>
              <a:rPr lang="sv-SE" dirty="0">
                <a:solidFill>
                  <a:srgbClr val="000000"/>
                </a:solidFill>
              </a:rPr>
              <a:t>,</a:t>
            </a:r>
            <a:r>
              <a:rPr lang="sv-SE" sz="1800" dirty="0">
                <a:solidFill>
                  <a:srgbClr val="000000"/>
                </a:solidFill>
              </a:rPr>
              <a:t> fk-6 (</a:t>
            </a:r>
            <a:r>
              <a:rPr lang="sv-SE" sz="1800" dirty="0" err="1">
                <a:solidFill>
                  <a:srgbClr val="000000"/>
                </a:solidFill>
              </a:rPr>
              <a:t>ages</a:t>
            </a:r>
            <a:r>
              <a:rPr lang="sv-SE" sz="1800" dirty="0">
                <a:solidFill>
                  <a:srgbClr val="000000"/>
                </a:solidFill>
              </a:rPr>
              <a:t> 6-12)</a:t>
            </a:r>
          </a:p>
          <a:p>
            <a:r>
              <a:rPr lang="sv-SE" dirty="0"/>
              <a:t>1 principal and 1 </a:t>
            </a:r>
            <a:r>
              <a:rPr lang="sv-SE" dirty="0" err="1"/>
              <a:t>assistant</a:t>
            </a:r>
            <a:r>
              <a:rPr lang="sv-SE" dirty="0"/>
              <a:t> principal</a:t>
            </a:r>
            <a:r>
              <a:rPr lang="sv-SE" sz="1800" dirty="0"/>
              <a:t>					</a:t>
            </a:r>
          </a:p>
          <a:p>
            <a:r>
              <a:rPr lang="sv-SE" sz="1800" dirty="0"/>
              <a:t>15 </a:t>
            </a:r>
            <a:r>
              <a:rPr lang="sv-SE" sz="1800" dirty="0" err="1"/>
              <a:t>teachers</a:t>
            </a:r>
            <a:r>
              <a:rPr lang="sv-SE" sz="1800" dirty="0"/>
              <a:t> (</a:t>
            </a:r>
            <a:r>
              <a:rPr lang="sv-SE" sz="1800" dirty="0" err="1"/>
              <a:t>included</a:t>
            </a:r>
            <a:r>
              <a:rPr lang="sv-SE" sz="1800" dirty="0"/>
              <a:t> </a:t>
            </a:r>
            <a:r>
              <a:rPr lang="sv-SE" sz="1800" dirty="0" err="1"/>
              <a:t>teachers</a:t>
            </a:r>
            <a:r>
              <a:rPr lang="sv-SE" sz="1800" dirty="0"/>
              <a:t> </a:t>
            </a:r>
            <a:r>
              <a:rPr lang="sv-SE" sz="1800" dirty="0" err="1"/>
              <a:t>of</a:t>
            </a:r>
            <a:r>
              <a:rPr lang="sv-SE" sz="1800" dirty="0"/>
              <a:t> </a:t>
            </a:r>
            <a:r>
              <a:rPr lang="sv-SE" sz="1800" dirty="0" err="1"/>
              <a:t>physical</a:t>
            </a:r>
            <a:r>
              <a:rPr lang="sv-SE" sz="1800" dirty="0"/>
              <a:t> </a:t>
            </a:r>
            <a:r>
              <a:rPr lang="sv-SE" sz="1800" dirty="0" err="1"/>
              <a:t>education</a:t>
            </a:r>
            <a:r>
              <a:rPr lang="sv-SE" sz="1800" dirty="0"/>
              <a:t>, </a:t>
            </a:r>
            <a:r>
              <a:rPr lang="sv-SE" sz="1800" dirty="0" err="1"/>
              <a:t>music</a:t>
            </a:r>
            <a:r>
              <a:rPr lang="sv-SE" sz="1800" dirty="0"/>
              <a:t> and </a:t>
            </a:r>
            <a:r>
              <a:rPr lang="sv-SE" sz="1800" dirty="0" err="1"/>
              <a:t>craft</a:t>
            </a:r>
            <a:r>
              <a:rPr lang="sv-SE" dirty="0"/>
              <a:t>)</a:t>
            </a:r>
            <a:r>
              <a:rPr lang="sv-SE" sz="1800" dirty="0"/>
              <a:t>					</a:t>
            </a:r>
          </a:p>
          <a:p>
            <a:r>
              <a:rPr lang="sv-SE" sz="1800" dirty="0"/>
              <a:t>2 special </a:t>
            </a:r>
            <a:r>
              <a:rPr lang="sv-SE" sz="1800" dirty="0" err="1"/>
              <a:t>education</a:t>
            </a:r>
            <a:r>
              <a:rPr lang="sv-SE" sz="1800" dirty="0"/>
              <a:t> </a:t>
            </a:r>
            <a:r>
              <a:rPr lang="sv-SE" sz="1800" dirty="0" err="1"/>
              <a:t>teachers</a:t>
            </a:r>
            <a:r>
              <a:rPr lang="sv-SE" sz="1800" dirty="0"/>
              <a:t>			</a:t>
            </a:r>
          </a:p>
          <a:p>
            <a:r>
              <a:rPr lang="sv-SE" sz="1800" dirty="0"/>
              <a:t>14 </a:t>
            </a:r>
            <a:r>
              <a:rPr lang="sv-SE" sz="1800" dirty="0" err="1"/>
              <a:t>recreational</a:t>
            </a:r>
            <a:r>
              <a:rPr lang="sv-SE" sz="1800" dirty="0"/>
              <a:t> </a:t>
            </a:r>
            <a:r>
              <a:rPr lang="sv-SE" sz="1800" dirty="0" err="1"/>
              <a:t>educators</a:t>
            </a:r>
            <a:r>
              <a:rPr lang="sv-SE" sz="1800" dirty="0"/>
              <a:t> (</a:t>
            </a:r>
            <a:r>
              <a:rPr lang="sv-SE" sz="1800" dirty="0" err="1"/>
              <a:t>out-of-school</a:t>
            </a:r>
            <a:r>
              <a:rPr lang="sv-SE" sz="1800" dirty="0"/>
              <a:t> </a:t>
            </a:r>
            <a:r>
              <a:rPr lang="sv-SE" sz="1800" dirty="0" err="1"/>
              <a:t>care</a:t>
            </a:r>
            <a:r>
              <a:rPr lang="sv-SE" sz="1800" dirty="0"/>
              <a:t>)	</a:t>
            </a:r>
          </a:p>
          <a:p>
            <a:r>
              <a:rPr lang="sv-SE" sz="1800" dirty="0"/>
              <a:t>1 </a:t>
            </a:r>
            <a:r>
              <a:rPr lang="sv-SE" sz="1800" dirty="0" err="1"/>
              <a:t>librarian</a:t>
            </a:r>
            <a:r>
              <a:rPr lang="sv-SE" sz="1800" dirty="0"/>
              <a:t>					</a:t>
            </a:r>
          </a:p>
          <a:p>
            <a:r>
              <a:rPr lang="sv-SE" sz="1800" dirty="0"/>
              <a:t>1 chef and 2 </a:t>
            </a:r>
            <a:r>
              <a:rPr lang="sv-SE" sz="1800" dirty="0" err="1"/>
              <a:t>kitchen</a:t>
            </a:r>
            <a:r>
              <a:rPr lang="sv-SE" sz="1800" dirty="0"/>
              <a:t> </a:t>
            </a:r>
            <a:r>
              <a:rPr lang="sv-SE" sz="1800" dirty="0" err="1"/>
              <a:t>assistants</a:t>
            </a:r>
            <a:r>
              <a:rPr lang="sv-SE" sz="1800" dirty="0"/>
              <a:t>		                                            	</a:t>
            </a:r>
          </a:p>
          <a:p>
            <a:r>
              <a:rPr lang="sv-SE" sz="1800" dirty="0"/>
              <a:t>1 </a:t>
            </a:r>
            <a:r>
              <a:rPr lang="sv-SE" sz="1800" dirty="0" err="1"/>
              <a:t>school</a:t>
            </a:r>
            <a:r>
              <a:rPr lang="sv-SE" sz="1800" dirty="0"/>
              <a:t> </a:t>
            </a:r>
            <a:r>
              <a:rPr lang="sv-SE" sz="1800" dirty="0" err="1"/>
              <a:t>assistant</a:t>
            </a:r>
            <a:endParaRPr lang="sv-SE" sz="1800" dirty="0"/>
          </a:p>
          <a:p>
            <a:r>
              <a:rPr lang="sv-SE" sz="1800" dirty="0"/>
              <a:t>1 </a:t>
            </a:r>
            <a:r>
              <a:rPr lang="sv-SE" sz="1800" dirty="0" err="1"/>
              <a:t>janitor</a:t>
            </a:r>
            <a:endParaRPr lang="sv-SE" sz="1800" dirty="0"/>
          </a:p>
          <a:p>
            <a:r>
              <a:rPr lang="sv-SE" dirty="0"/>
              <a:t>1 </a:t>
            </a:r>
            <a:r>
              <a:rPr lang="sv-SE" dirty="0" err="1"/>
              <a:t>psychologist</a:t>
            </a:r>
            <a:r>
              <a:rPr lang="sv-SE" dirty="0"/>
              <a:t> (50%) and </a:t>
            </a:r>
            <a:r>
              <a:rPr lang="sv-SE" dirty="0">
                <a:solidFill>
                  <a:srgbClr val="000000"/>
                </a:solidFill>
              </a:rPr>
              <a:t>1 </a:t>
            </a:r>
            <a:r>
              <a:rPr lang="sv-SE" dirty="0" err="1">
                <a:solidFill>
                  <a:srgbClr val="000000"/>
                </a:solidFill>
              </a:rPr>
              <a:t>counsoler</a:t>
            </a:r>
            <a:r>
              <a:rPr lang="sv-SE" dirty="0">
                <a:solidFill>
                  <a:srgbClr val="000000"/>
                </a:solidFill>
              </a:rPr>
              <a:t> (60%)</a:t>
            </a:r>
          </a:p>
          <a:p>
            <a:r>
              <a:rPr lang="sv-SE" dirty="0"/>
              <a:t>1</a:t>
            </a:r>
            <a:r>
              <a:rPr lang="sv-SE" sz="1800" dirty="0"/>
              <a:t> </a:t>
            </a:r>
            <a:r>
              <a:rPr lang="sv-SE" sz="1800" dirty="0" err="1"/>
              <a:t>nurse</a:t>
            </a:r>
            <a:r>
              <a:rPr lang="sv-SE" sz="1800" dirty="0"/>
              <a:t> (60%)</a:t>
            </a:r>
          </a:p>
          <a:p>
            <a:endParaRPr lang="sv-SE" sz="1800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39128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AE0A-2F44-4447-8B65-8E6C577E5F50}" type="datetime1">
              <a:rPr lang="sv-SE" smtClean="0"/>
              <a:t>2023-03-18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t>4</a:t>
            </a:fld>
            <a:endParaRPr lang="sv-SE"/>
          </a:p>
        </p:txBody>
      </p:sp>
      <p:pic>
        <p:nvPicPr>
          <p:cNvPr id="11" name="Platshållare för innehåll 10">
            <a:extLst>
              <a:ext uri="{FF2B5EF4-FFF2-40B4-BE49-F238E27FC236}">
                <a16:creationId xmlns:a16="http://schemas.microsoft.com/office/drawing/2014/main" xmlns="" id="{3564A571-D543-4409-863D-FC981725D92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433831" y="1799791"/>
            <a:ext cx="3340714" cy="409445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xmlns="" id="{B8AC43A3-3369-4618-9C4C-008B588D7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587" y="1546441"/>
            <a:ext cx="3673544" cy="4537075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228436" y="541917"/>
            <a:ext cx="77585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Our school is surrounded by a park and there is a forest nearby, that our students and staff visit daily for both study and leisure.</a:t>
            </a:r>
          </a:p>
        </p:txBody>
      </p:sp>
    </p:spTree>
    <p:extLst>
      <p:ext uri="{BB962C8B-B14F-4D97-AF65-F5344CB8AC3E}">
        <p14:creationId xmlns:p14="http://schemas.microsoft.com/office/powerpoint/2010/main" val="898191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25003" y="352965"/>
            <a:ext cx="9387346" cy="628548"/>
          </a:xfrm>
        </p:spPr>
        <p:txBody>
          <a:bodyPr>
            <a:normAutofit fontScale="90000"/>
          </a:bodyPr>
          <a:lstStyle/>
          <a:p>
            <a:r>
              <a:rPr lang="sv-SE" dirty="0"/>
              <a:t>BERGHEMSKOLAN</a:t>
            </a:r>
            <a:br>
              <a:rPr lang="sv-SE" dirty="0"/>
            </a:b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9984-D298-41D2-83E9-644E692D39E7}" type="datetime1">
              <a:rPr lang="sv-SE" smtClean="0"/>
              <a:t>2023-03-18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t>5</a:t>
            </a:fld>
            <a:endParaRPr lang="sv-SE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13"/>
          </p:nvPr>
        </p:nvSpPr>
        <p:spPr>
          <a:xfrm>
            <a:off x="525004" y="816634"/>
            <a:ext cx="9387345" cy="5528603"/>
          </a:xfrm>
        </p:spPr>
        <p:txBody>
          <a:bodyPr/>
          <a:lstStyle/>
          <a:p>
            <a:endParaRPr lang="en-US" dirty="0"/>
          </a:p>
          <a:p>
            <a:r>
              <a:rPr lang="en-US" sz="2400" dirty="0"/>
              <a:t>We have access to a gym for physical education, a library and our own restaurant</a:t>
            </a:r>
            <a:r>
              <a:rPr lang="en-US" dirty="0"/>
              <a:t>.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xmlns="" id="{1C7C5EB7-167E-459B-A1FE-CC45EEF1F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237" y="2332923"/>
            <a:ext cx="2822796" cy="3516328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xmlns="" id="{4A46BAE2-B6A0-48A2-A9EE-5A5D7EB6B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46941" y="2768172"/>
            <a:ext cx="3487431" cy="2616933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xmlns="" id="{5AEE53B5-F727-4F36-AF71-32477E1CD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777" y="2332923"/>
            <a:ext cx="3565300" cy="34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94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724727" y="445487"/>
            <a:ext cx="5541818" cy="1401785"/>
          </a:xfrm>
        </p:spPr>
        <p:txBody>
          <a:bodyPr>
            <a:normAutofit/>
          </a:bodyPr>
          <a:lstStyle/>
          <a:p>
            <a:pPr algn="ctr"/>
            <a:r>
              <a:rPr lang="sv-SE" dirty="0"/>
              <a:t>Get </a:t>
            </a:r>
            <a:r>
              <a:rPr lang="sv-SE" dirty="0" err="1"/>
              <a:t>creative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art online at Berghemskolan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80292" y="2142836"/>
            <a:ext cx="6724842" cy="3898526"/>
          </a:xfrm>
        </p:spPr>
        <p:txBody>
          <a:bodyPr>
            <a:normAutofit/>
          </a:bodyPr>
          <a:lstStyle/>
          <a:p>
            <a:r>
              <a:rPr lang="sv-SE" sz="2400" i="1" dirty="0"/>
              <a:t>Spring term 2022 </a:t>
            </a:r>
            <a:r>
              <a:rPr lang="sv-SE" sz="2400" dirty="0"/>
              <a:t>– Christina and Maggis </a:t>
            </a:r>
            <a:r>
              <a:rPr lang="sv-SE" sz="2400" dirty="0" err="1"/>
              <a:t>introduced</a:t>
            </a:r>
            <a:r>
              <a:rPr lang="sv-SE" sz="2400" dirty="0"/>
              <a:t> the </a:t>
            </a:r>
            <a:r>
              <a:rPr lang="sv-SE" sz="2400" dirty="0" err="1"/>
              <a:t>project</a:t>
            </a:r>
            <a:r>
              <a:rPr lang="sv-SE" sz="2400" dirty="0"/>
              <a:t> to Lisa and Kea (principal/</a:t>
            </a:r>
            <a:r>
              <a:rPr lang="sv-SE" sz="2400" dirty="0" err="1"/>
              <a:t>assitant</a:t>
            </a:r>
            <a:r>
              <a:rPr lang="sv-SE" sz="2400" dirty="0"/>
              <a:t> principal) and to the </a:t>
            </a:r>
            <a:r>
              <a:rPr lang="sv-SE" sz="2400" dirty="0" err="1"/>
              <a:t>head</a:t>
            </a:r>
            <a:r>
              <a:rPr lang="sv-SE" sz="2400" dirty="0"/>
              <a:t> </a:t>
            </a:r>
            <a:r>
              <a:rPr lang="sv-SE" sz="2400" dirty="0" err="1"/>
              <a:t>teachers</a:t>
            </a:r>
            <a:r>
              <a:rPr lang="sv-SE" sz="2400" dirty="0"/>
              <a:t>.</a:t>
            </a:r>
          </a:p>
          <a:p>
            <a:endParaRPr lang="sv-SE" sz="2400" dirty="0"/>
          </a:p>
          <a:p>
            <a:r>
              <a:rPr lang="sv-SE" sz="2400" i="1" dirty="0" err="1"/>
              <a:t>Autumn</a:t>
            </a:r>
            <a:r>
              <a:rPr lang="sv-SE" sz="2400" i="1" dirty="0"/>
              <a:t> term 2022 </a:t>
            </a:r>
            <a:r>
              <a:rPr lang="sv-SE" sz="2400" dirty="0"/>
              <a:t>– Christina and Maggis </a:t>
            </a:r>
            <a:r>
              <a:rPr lang="sv-SE" sz="2400" dirty="0" err="1"/>
              <a:t>introduced</a:t>
            </a:r>
            <a:r>
              <a:rPr lang="sv-SE" sz="2400" dirty="0"/>
              <a:t> the </a:t>
            </a:r>
            <a:r>
              <a:rPr lang="sv-SE" sz="2400" dirty="0" err="1"/>
              <a:t>website</a:t>
            </a:r>
            <a:r>
              <a:rPr lang="sv-SE" sz="2400" dirty="0"/>
              <a:t> and tasks for all </a:t>
            </a:r>
            <a:r>
              <a:rPr lang="sv-SE" sz="2400" dirty="0" err="1"/>
              <a:t>staff</a:t>
            </a:r>
            <a:r>
              <a:rPr lang="sv-SE" sz="2400" dirty="0"/>
              <a:t> at the </a:t>
            </a:r>
            <a:r>
              <a:rPr lang="sv-SE" sz="2400" dirty="0" err="1"/>
              <a:t>school</a:t>
            </a:r>
            <a:r>
              <a:rPr lang="sv-SE" sz="2400" dirty="0"/>
              <a:t>.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6F6B-0072-4765-BCF5-4F74DE5F58BD}" type="datetime1">
              <a:rPr lang="sv-SE" smtClean="0"/>
              <a:t>2023-03-18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pPr/>
              <a:t>6</a:t>
            </a:fld>
            <a:endParaRPr lang="sv-SE" dirty="0"/>
          </a:p>
        </p:txBody>
      </p:sp>
      <p:pic>
        <p:nvPicPr>
          <p:cNvPr id="9" name="Bildobjekt 8" descr="BLI KREATIV MED KONST ONLIN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2492">
            <a:off x="364462" y="445488"/>
            <a:ext cx="2360265" cy="949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latshållare för innehåll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73063" y="2064696"/>
            <a:ext cx="2762427" cy="345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27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60218" y="277091"/>
            <a:ext cx="5772152" cy="5892800"/>
          </a:xfrm>
        </p:spPr>
        <p:txBody>
          <a:bodyPr/>
          <a:lstStyle/>
          <a:p>
            <a:r>
              <a:rPr lang="sv-SE" sz="2400" i="1" dirty="0" err="1"/>
              <a:t>Autumn</a:t>
            </a:r>
            <a:r>
              <a:rPr lang="sv-SE" sz="2400" i="1" dirty="0"/>
              <a:t> term 2022 – </a:t>
            </a:r>
            <a:r>
              <a:rPr lang="sv-SE" sz="2400" dirty="0"/>
              <a:t>Alexandra Wastesson - </a:t>
            </a:r>
            <a:r>
              <a:rPr lang="sv-SE" sz="2400" dirty="0" err="1"/>
              <a:t>coordinator</a:t>
            </a:r>
            <a:r>
              <a:rPr lang="sv-SE" sz="2400" dirty="0"/>
              <a:t> for the </a:t>
            </a:r>
            <a:r>
              <a:rPr lang="sv-SE" sz="2400" dirty="0" err="1"/>
              <a:t>project</a:t>
            </a:r>
            <a:r>
              <a:rPr lang="sv-SE" sz="2400" dirty="0"/>
              <a:t> at Berghemskolan. </a:t>
            </a:r>
          </a:p>
          <a:p>
            <a:endParaRPr lang="sv-SE" sz="2400" dirty="0"/>
          </a:p>
          <a:p>
            <a:r>
              <a:rPr lang="sv-SE" sz="2400" dirty="0"/>
              <a:t>My task is to </a:t>
            </a:r>
            <a:r>
              <a:rPr lang="sv-SE" sz="2400" dirty="0" err="1"/>
              <a:t>coordinate</a:t>
            </a:r>
            <a:r>
              <a:rPr lang="sv-SE" sz="2400" dirty="0"/>
              <a:t> the </a:t>
            </a:r>
            <a:r>
              <a:rPr lang="sv-SE" sz="2400" dirty="0" err="1"/>
              <a:t>contact</a:t>
            </a:r>
            <a:r>
              <a:rPr lang="sv-SE" sz="2400" dirty="0"/>
              <a:t> </a:t>
            </a:r>
            <a:r>
              <a:rPr lang="sv-SE" sz="2400" dirty="0" err="1"/>
              <a:t>with</a:t>
            </a:r>
            <a:r>
              <a:rPr lang="sv-SE" sz="2400" dirty="0"/>
              <a:t> Christina and Maggis, the principals and to support the </a:t>
            </a:r>
            <a:r>
              <a:rPr lang="sv-SE" sz="2400" dirty="0" err="1"/>
              <a:t>teachers</a:t>
            </a:r>
            <a:r>
              <a:rPr lang="sv-SE" sz="2400" dirty="0"/>
              <a:t> in </a:t>
            </a:r>
            <a:r>
              <a:rPr lang="sv-SE" sz="2400" dirty="0" err="1"/>
              <a:t>their</a:t>
            </a:r>
            <a:r>
              <a:rPr lang="sv-SE" sz="2400" dirty="0"/>
              <a:t> </a:t>
            </a:r>
            <a:r>
              <a:rPr lang="sv-SE" sz="2400" dirty="0" err="1"/>
              <a:t>work</a:t>
            </a:r>
            <a:r>
              <a:rPr lang="sv-SE" sz="2400" dirty="0"/>
              <a:t> </a:t>
            </a:r>
            <a:r>
              <a:rPr lang="sv-SE" sz="2400" dirty="0" err="1"/>
              <a:t>with</a:t>
            </a:r>
            <a:r>
              <a:rPr lang="sv-SE" sz="2400" dirty="0"/>
              <a:t> the </a:t>
            </a:r>
            <a:r>
              <a:rPr lang="sv-SE" sz="2400" dirty="0" err="1"/>
              <a:t>modules</a:t>
            </a:r>
            <a:r>
              <a:rPr lang="sv-SE" sz="2400" dirty="0"/>
              <a:t>. </a:t>
            </a:r>
          </a:p>
          <a:p>
            <a:endParaRPr lang="sv-SE" sz="2400" dirty="0"/>
          </a:p>
          <a:p>
            <a:r>
              <a:rPr lang="sv-SE" sz="2400" dirty="0"/>
              <a:t>I </a:t>
            </a:r>
            <a:r>
              <a:rPr lang="sv-SE" sz="2400" dirty="0" err="1"/>
              <a:t>also</a:t>
            </a:r>
            <a:r>
              <a:rPr lang="sv-SE" sz="2400" dirty="0"/>
              <a:t> </a:t>
            </a:r>
            <a:r>
              <a:rPr lang="sv-SE" sz="2400" dirty="0" err="1"/>
              <a:t>administrate</a:t>
            </a:r>
            <a:r>
              <a:rPr lang="sv-SE" sz="2400" dirty="0"/>
              <a:t> the </a:t>
            </a:r>
            <a:r>
              <a:rPr lang="sv-SE" sz="2400" dirty="0" err="1"/>
              <a:t>teachers</a:t>
            </a:r>
            <a:r>
              <a:rPr lang="sv-SE" sz="2400" dirty="0"/>
              <a:t> </a:t>
            </a:r>
            <a:r>
              <a:rPr lang="sv-SE" sz="2400" dirty="0" err="1"/>
              <a:t>summarising</a:t>
            </a:r>
            <a:r>
              <a:rPr lang="sv-SE" sz="2400" dirty="0"/>
              <a:t> and </a:t>
            </a:r>
            <a:r>
              <a:rPr lang="sv-SE" sz="2400" dirty="0" err="1"/>
              <a:t>reflective</a:t>
            </a:r>
            <a:r>
              <a:rPr lang="sv-SE" sz="2400" dirty="0"/>
              <a:t> logs from </a:t>
            </a:r>
            <a:r>
              <a:rPr lang="sv-SE" sz="2400" dirty="0" err="1"/>
              <a:t>each</a:t>
            </a:r>
            <a:r>
              <a:rPr lang="sv-SE" sz="2400" dirty="0"/>
              <a:t> </a:t>
            </a:r>
            <a:r>
              <a:rPr lang="sv-SE" sz="2400" dirty="0" err="1"/>
              <a:t>module</a:t>
            </a:r>
            <a:r>
              <a:rPr lang="sv-SE" sz="2400" dirty="0"/>
              <a:t>.</a:t>
            </a:r>
          </a:p>
          <a:p>
            <a:endParaRPr lang="sv-SE" sz="2400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6F6B-0072-4765-BCF5-4F74DE5F58BD}" type="datetime1">
              <a:rPr lang="sv-SE" smtClean="0"/>
              <a:t>2023-03-18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pPr/>
              <a:t>7</a:t>
            </a:fld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432" y="1609435"/>
            <a:ext cx="3692585" cy="276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72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34109" y="350982"/>
            <a:ext cx="9061566" cy="5690380"/>
          </a:xfrm>
        </p:spPr>
        <p:txBody>
          <a:bodyPr/>
          <a:lstStyle/>
          <a:p>
            <a:r>
              <a:rPr lang="sv-SE" sz="2400" dirty="0"/>
              <a:t>The </a:t>
            </a:r>
            <a:r>
              <a:rPr lang="sv-SE" sz="2400" dirty="0" err="1"/>
              <a:t>teachers</a:t>
            </a:r>
            <a:r>
              <a:rPr lang="sv-SE" sz="2400" dirty="0"/>
              <a:t> in </a:t>
            </a:r>
            <a:r>
              <a:rPr lang="sv-SE" sz="2400" dirty="0" err="1"/>
              <a:t>grade</a:t>
            </a:r>
            <a:r>
              <a:rPr lang="sv-SE" sz="2400" dirty="0"/>
              <a:t>; </a:t>
            </a:r>
            <a:r>
              <a:rPr lang="sv-SE" sz="2400" dirty="0" err="1"/>
              <a:t>fk</a:t>
            </a:r>
            <a:r>
              <a:rPr lang="sv-SE" sz="2400" dirty="0"/>
              <a:t> (pre-</a:t>
            </a:r>
            <a:r>
              <a:rPr lang="sv-SE" sz="2400" dirty="0" err="1"/>
              <a:t>year</a:t>
            </a:r>
            <a:r>
              <a:rPr lang="sv-SE" sz="2400" dirty="0"/>
              <a:t>), 3, 4, 5 and 6 </a:t>
            </a:r>
            <a:r>
              <a:rPr lang="sv-SE" sz="2400" dirty="0" err="1"/>
              <a:t>worked</a:t>
            </a:r>
            <a:r>
              <a:rPr lang="sv-SE" sz="2400" dirty="0"/>
              <a:t> </a:t>
            </a:r>
            <a:r>
              <a:rPr lang="sv-SE" sz="2400" dirty="0" err="1"/>
              <a:t>with</a:t>
            </a:r>
            <a:r>
              <a:rPr lang="sv-SE" sz="2400" dirty="0"/>
              <a:t> the </a:t>
            </a:r>
            <a:r>
              <a:rPr lang="sv-SE" sz="2400" dirty="0" err="1"/>
              <a:t>modules</a:t>
            </a:r>
            <a:r>
              <a:rPr lang="sv-SE" sz="2400" dirty="0"/>
              <a:t> in </a:t>
            </a:r>
            <a:r>
              <a:rPr lang="sv-SE" sz="2400" dirty="0" err="1"/>
              <a:t>class</a:t>
            </a:r>
            <a:r>
              <a:rPr lang="sv-SE" sz="2400" dirty="0"/>
              <a:t> </a:t>
            </a:r>
            <a:r>
              <a:rPr lang="sv-SE" sz="2400" dirty="0" err="1"/>
              <a:t>with</a:t>
            </a:r>
            <a:r>
              <a:rPr lang="sv-SE" sz="2400" dirty="0"/>
              <a:t> </a:t>
            </a:r>
            <a:r>
              <a:rPr lang="sv-SE" sz="2400" dirty="0" err="1"/>
              <a:t>their</a:t>
            </a:r>
            <a:r>
              <a:rPr lang="sv-SE" sz="2400" dirty="0"/>
              <a:t> students.</a:t>
            </a:r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6F6B-0072-4765-BCF5-4F74DE5F58BD}" type="datetime1">
              <a:rPr lang="sv-SE" smtClean="0"/>
              <a:t>2023-03-18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pPr/>
              <a:t>8</a:t>
            </a:fld>
            <a:endParaRPr lang="sv-SE" dirty="0"/>
          </a:p>
        </p:txBody>
      </p:sp>
      <p:sp>
        <p:nvSpPr>
          <p:cNvPr id="8" name="Rektangulär bildtext 7"/>
          <p:cNvSpPr/>
          <p:nvPr/>
        </p:nvSpPr>
        <p:spPr>
          <a:xfrm>
            <a:off x="677335" y="1717964"/>
            <a:ext cx="3340484" cy="1667162"/>
          </a:xfrm>
          <a:prstGeom prst="wedgeRectCallout">
            <a:avLst>
              <a:gd name="adj1" fmla="val -41631"/>
              <a:gd name="adj2" fmla="val 676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The tasks </a:t>
            </a:r>
            <a:r>
              <a:rPr lang="sv-SE" dirty="0" err="1"/>
              <a:t>were</a:t>
            </a:r>
            <a:r>
              <a:rPr lang="sv-SE" dirty="0"/>
              <a:t> </a:t>
            </a:r>
            <a:r>
              <a:rPr lang="sv-SE" dirty="0" err="1"/>
              <a:t>well</a:t>
            </a:r>
            <a:r>
              <a:rPr lang="sv-SE" dirty="0"/>
              <a:t> </a:t>
            </a:r>
            <a:r>
              <a:rPr lang="sv-SE" dirty="0" err="1"/>
              <a:t>described</a:t>
            </a:r>
            <a:r>
              <a:rPr lang="sv-SE" dirty="0"/>
              <a:t> and </a:t>
            </a:r>
            <a:r>
              <a:rPr lang="sv-SE" dirty="0" err="1"/>
              <a:t>easy</a:t>
            </a:r>
            <a:r>
              <a:rPr lang="sv-SE" dirty="0"/>
              <a:t> to </a:t>
            </a:r>
            <a:r>
              <a:rPr lang="sv-SE" dirty="0" err="1"/>
              <a:t>adapt</a:t>
            </a:r>
            <a:r>
              <a:rPr lang="sv-SE" dirty="0"/>
              <a:t>.</a:t>
            </a:r>
          </a:p>
        </p:txBody>
      </p:sp>
      <p:sp>
        <p:nvSpPr>
          <p:cNvPr id="9" name="Kommentar i oval 8"/>
          <p:cNvSpPr/>
          <p:nvPr/>
        </p:nvSpPr>
        <p:spPr>
          <a:xfrm>
            <a:off x="5975927" y="1717964"/>
            <a:ext cx="3298075" cy="1865948"/>
          </a:xfrm>
          <a:prstGeom prst="wedgeEllipseCallout">
            <a:avLst>
              <a:gd name="adj1" fmla="val 49332"/>
              <a:gd name="adj2" fmla="val 4839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I </a:t>
            </a:r>
            <a:r>
              <a:rPr lang="sv-SE" dirty="0" err="1"/>
              <a:t>had</a:t>
            </a:r>
            <a:r>
              <a:rPr lang="sv-SE" dirty="0"/>
              <a:t> the </a:t>
            </a:r>
            <a:r>
              <a:rPr lang="sv-SE" dirty="0" err="1"/>
              <a:t>possibility</a:t>
            </a:r>
            <a:r>
              <a:rPr lang="sv-SE" dirty="0"/>
              <a:t> to </a:t>
            </a:r>
            <a:r>
              <a:rPr lang="sv-SE" dirty="0" err="1"/>
              <a:t>develop</a:t>
            </a:r>
            <a:r>
              <a:rPr lang="sv-SE" dirty="0"/>
              <a:t> the tasks </a:t>
            </a:r>
            <a:r>
              <a:rPr lang="sv-SE" dirty="0" err="1"/>
              <a:t>with</a:t>
            </a:r>
            <a:r>
              <a:rPr lang="sv-SE" dirty="0"/>
              <a:t> my </a:t>
            </a:r>
            <a:r>
              <a:rPr lang="sv-SE" dirty="0" err="1"/>
              <a:t>own</a:t>
            </a:r>
            <a:r>
              <a:rPr lang="sv-SE" dirty="0"/>
              <a:t> </a:t>
            </a:r>
            <a:r>
              <a:rPr lang="sv-SE" dirty="0" err="1"/>
              <a:t>ideas</a:t>
            </a:r>
            <a:r>
              <a:rPr lang="sv-SE" dirty="0"/>
              <a:t> </a:t>
            </a:r>
            <a:r>
              <a:rPr lang="sv-SE" dirty="0" err="1"/>
              <a:t>based</a:t>
            </a:r>
            <a:r>
              <a:rPr lang="sv-SE" dirty="0"/>
              <a:t> on the </a:t>
            </a:r>
            <a:r>
              <a:rPr lang="sv-SE" dirty="0" err="1"/>
              <a:t>pupils</a:t>
            </a:r>
            <a:r>
              <a:rPr lang="sv-SE" dirty="0"/>
              <a:t>’ </a:t>
            </a:r>
            <a:r>
              <a:rPr lang="sv-SE" dirty="0" err="1"/>
              <a:t>levels</a:t>
            </a:r>
            <a:r>
              <a:rPr lang="sv-SE" dirty="0"/>
              <a:t> and </a:t>
            </a:r>
            <a:r>
              <a:rPr lang="sv-SE" dirty="0" err="1"/>
              <a:t>needs</a:t>
            </a:r>
            <a:r>
              <a:rPr lang="sv-SE" dirty="0"/>
              <a:t>.</a:t>
            </a:r>
          </a:p>
        </p:txBody>
      </p:sp>
      <p:sp>
        <p:nvSpPr>
          <p:cNvPr id="10" name="Kommentar i oval 9"/>
          <p:cNvSpPr/>
          <p:nvPr/>
        </p:nvSpPr>
        <p:spPr>
          <a:xfrm>
            <a:off x="1496290" y="3871598"/>
            <a:ext cx="3158837" cy="2013528"/>
          </a:xfrm>
          <a:prstGeom prst="wedgeEllipseCallout">
            <a:avLst>
              <a:gd name="adj1" fmla="val -20668"/>
              <a:gd name="adj2" fmla="val 7353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The students </a:t>
            </a:r>
            <a:r>
              <a:rPr lang="sv-SE" dirty="0" err="1"/>
              <a:t>were</a:t>
            </a:r>
            <a:r>
              <a:rPr lang="sv-SE" dirty="0"/>
              <a:t> </a:t>
            </a:r>
            <a:r>
              <a:rPr lang="sv-SE" dirty="0" err="1"/>
              <a:t>engaged</a:t>
            </a:r>
            <a:r>
              <a:rPr lang="sv-SE" dirty="0"/>
              <a:t> and the </a:t>
            </a:r>
            <a:r>
              <a:rPr lang="sv-SE" dirty="0" err="1"/>
              <a:t>quality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their</a:t>
            </a:r>
            <a:r>
              <a:rPr lang="sv-SE" dirty="0"/>
              <a:t> </a:t>
            </a:r>
            <a:r>
              <a:rPr lang="sv-SE" dirty="0" err="1"/>
              <a:t>own</a:t>
            </a:r>
            <a:r>
              <a:rPr lang="sv-SE" dirty="0"/>
              <a:t> </a:t>
            </a:r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art has </a:t>
            </a:r>
            <a:r>
              <a:rPr lang="sv-SE" dirty="0" err="1"/>
              <a:t>improved</a:t>
            </a:r>
            <a:r>
              <a:rPr lang="sv-SE" dirty="0"/>
              <a:t>.</a:t>
            </a:r>
          </a:p>
        </p:txBody>
      </p:sp>
      <p:sp>
        <p:nvSpPr>
          <p:cNvPr id="11" name="Rektangulär bildtext 10"/>
          <p:cNvSpPr/>
          <p:nvPr/>
        </p:nvSpPr>
        <p:spPr>
          <a:xfrm>
            <a:off x="6336492" y="4189184"/>
            <a:ext cx="3241963" cy="1782618"/>
          </a:xfrm>
          <a:prstGeom prst="wedgeRectCallout">
            <a:avLst>
              <a:gd name="adj1" fmla="val 39851"/>
              <a:gd name="adj2" fmla="val 72862"/>
            </a:avLst>
          </a:prstGeom>
          <a:solidFill>
            <a:srgbClr val="FFFF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SE" sz="1650" dirty="0" err="1"/>
              <a:t>I’ve</a:t>
            </a:r>
            <a:r>
              <a:rPr lang="sv-SE" sz="1650" dirty="0"/>
              <a:t> </a:t>
            </a:r>
            <a:r>
              <a:rPr lang="sv-SE" sz="1650" dirty="0" err="1"/>
              <a:t>been</a:t>
            </a:r>
            <a:r>
              <a:rPr lang="sv-SE" sz="1650" dirty="0"/>
              <a:t> </a:t>
            </a:r>
            <a:r>
              <a:rPr lang="sv-SE" sz="1650" dirty="0" err="1"/>
              <a:t>able</a:t>
            </a:r>
            <a:r>
              <a:rPr lang="sv-SE" sz="1650" dirty="0"/>
              <a:t> to </a:t>
            </a:r>
            <a:r>
              <a:rPr lang="sv-SE" sz="1650" dirty="0" err="1"/>
              <a:t>work</a:t>
            </a:r>
            <a:r>
              <a:rPr lang="sv-SE" sz="1650" dirty="0"/>
              <a:t> </a:t>
            </a:r>
            <a:r>
              <a:rPr lang="sv-SE" sz="1650" dirty="0" err="1"/>
              <a:t>thematically</a:t>
            </a:r>
            <a:r>
              <a:rPr lang="sv-SE" sz="1650" dirty="0"/>
              <a:t> </a:t>
            </a:r>
            <a:r>
              <a:rPr lang="sv-SE" sz="1650" dirty="0" err="1"/>
              <a:t>within</a:t>
            </a:r>
            <a:r>
              <a:rPr lang="sv-SE" sz="1650" dirty="0"/>
              <a:t> </a:t>
            </a:r>
            <a:r>
              <a:rPr lang="sv-SE" sz="1650" dirty="0" err="1"/>
              <a:t>several</a:t>
            </a:r>
            <a:r>
              <a:rPr lang="sv-SE" sz="1650" dirty="0"/>
              <a:t> </a:t>
            </a:r>
            <a:r>
              <a:rPr lang="sv-SE" sz="1650" dirty="0" err="1"/>
              <a:t>subjects</a:t>
            </a:r>
            <a:r>
              <a:rPr lang="sv-SE" sz="1650" dirty="0"/>
              <a:t> </a:t>
            </a:r>
            <a:r>
              <a:rPr lang="sv-SE" sz="1650" dirty="0" err="1"/>
              <a:t>through</a:t>
            </a:r>
            <a:r>
              <a:rPr lang="sv-SE" sz="1650" dirty="0"/>
              <a:t> the </a:t>
            </a:r>
            <a:r>
              <a:rPr lang="sv-SE" sz="1650" dirty="0" err="1"/>
              <a:t>modules</a:t>
            </a:r>
            <a:r>
              <a:rPr lang="sv-SE" sz="165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4521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6F6B-0072-4765-BCF5-4F74DE5F58BD}" type="datetime1">
              <a:rPr lang="sv-SE" smtClean="0"/>
              <a:t>2023-03-18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Järfälla kommun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EE1C-A621-42F7-888B-F3448BBB1598}" type="slidenum">
              <a:rPr lang="sv-SE" smtClean="0"/>
              <a:pPr/>
              <a:t>9</a:t>
            </a:fld>
            <a:endParaRPr lang="sv-SE" dirty="0"/>
          </a:p>
        </p:txBody>
      </p:sp>
      <p:sp>
        <p:nvSpPr>
          <p:cNvPr id="7" name="Rektangel 6"/>
          <p:cNvSpPr/>
          <p:nvPr/>
        </p:nvSpPr>
        <p:spPr>
          <a:xfrm>
            <a:off x="4913746" y="701963"/>
            <a:ext cx="45165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/>
              <a:t>Winter 2022  - </a:t>
            </a:r>
            <a:r>
              <a:rPr lang="sv-SE" sz="2400" dirty="0" err="1"/>
              <a:t>We</a:t>
            </a:r>
            <a:r>
              <a:rPr lang="sv-SE" sz="2400" dirty="0"/>
              <a:t> </a:t>
            </a:r>
            <a:r>
              <a:rPr lang="sv-SE" sz="2400" dirty="0" err="1"/>
              <a:t>organized</a:t>
            </a:r>
            <a:r>
              <a:rPr lang="sv-SE" sz="2400" dirty="0"/>
              <a:t> an </a:t>
            </a:r>
            <a:r>
              <a:rPr lang="sv-SE" sz="2400" dirty="0" err="1"/>
              <a:t>exhibition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the students’ art </a:t>
            </a:r>
            <a:r>
              <a:rPr lang="sv-SE" sz="2400" dirty="0" err="1"/>
              <a:t>work</a:t>
            </a:r>
            <a:r>
              <a:rPr lang="sv-SE" sz="2400" dirty="0"/>
              <a:t> and </a:t>
            </a:r>
            <a:r>
              <a:rPr lang="sv-SE" sz="2400" dirty="0" err="1"/>
              <a:t>invited</a:t>
            </a:r>
            <a:r>
              <a:rPr lang="sv-SE" sz="2400" dirty="0"/>
              <a:t> </a:t>
            </a:r>
            <a:r>
              <a:rPr lang="sv-SE" sz="2400" dirty="0" err="1"/>
              <a:t>family</a:t>
            </a:r>
            <a:r>
              <a:rPr lang="sv-SE" sz="2400" dirty="0"/>
              <a:t> and </a:t>
            </a:r>
            <a:r>
              <a:rPr lang="sv-SE" sz="2400" dirty="0" err="1"/>
              <a:t>friends</a:t>
            </a:r>
            <a:r>
              <a:rPr lang="sv-SE" sz="2400" dirty="0"/>
              <a:t> to the </a:t>
            </a:r>
            <a:r>
              <a:rPr lang="sv-SE" sz="2400" dirty="0" err="1"/>
              <a:t>school</a:t>
            </a:r>
            <a:r>
              <a:rPr lang="sv-SE" sz="2400" dirty="0"/>
              <a:t>. </a:t>
            </a:r>
          </a:p>
          <a:p>
            <a:endParaRPr lang="sv-SE" sz="2400" dirty="0"/>
          </a:p>
          <a:p>
            <a:endParaRPr lang="sv-SE" sz="2400" dirty="0"/>
          </a:p>
          <a:p>
            <a:r>
              <a:rPr lang="sv-SE" sz="2400" dirty="0"/>
              <a:t>It </a:t>
            </a:r>
            <a:r>
              <a:rPr lang="sv-SE" sz="2400" dirty="0" err="1"/>
              <a:t>was</a:t>
            </a:r>
            <a:r>
              <a:rPr lang="sv-SE" sz="2400" dirty="0"/>
              <a:t> </a:t>
            </a:r>
            <a:r>
              <a:rPr lang="sv-SE" sz="2400" dirty="0" err="1"/>
              <a:t>very</a:t>
            </a:r>
            <a:r>
              <a:rPr lang="sv-SE" sz="2400" dirty="0"/>
              <a:t> </a:t>
            </a:r>
            <a:r>
              <a:rPr lang="sv-SE" sz="2400" dirty="0" err="1"/>
              <a:t>appreciated</a:t>
            </a:r>
            <a:r>
              <a:rPr lang="sv-SE" sz="2400" dirty="0"/>
              <a:t> and it </a:t>
            </a:r>
            <a:r>
              <a:rPr lang="sv-SE" sz="2400" dirty="0" err="1"/>
              <a:t>made</a:t>
            </a:r>
            <a:r>
              <a:rPr lang="sv-SE" sz="2400" dirty="0"/>
              <a:t> the students come </a:t>
            </a:r>
            <a:r>
              <a:rPr lang="sv-SE" sz="2400" dirty="0" err="1"/>
              <a:t>together</a:t>
            </a:r>
            <a:r>
              <a:rPr lang="sv-SE" sz="2400" dirty="0"/>
              <a:t> in </a:t>
            </a:r>
            <a:r>
              <a:rPr lang="sv-SE" sz="2400" dirty="0" err="1"/>
              <a:t>school</a:t>
            </a:r>
            <a:r>
              <a:rPr lang="sv-SE" sz="2400" dirty="0"/>
              <a:t> and it </a:t>
            </a:r>
            <a:r>
              <a:rPr lang="sv-SE" sz="2400" dirty="0" err="1"/>
              <a:t>created</a:t>
            </a:r>
            <a:r>
              <a:rPr lang="sv-SE" sz="2400" dirty="0"/>
              <a:t> a strong </a:t>
            </a:r>
            <a:r>
              <a:rPr lang="sv-SE" sz="2400" dirty="0" err="1"/>
              <a:t>kinship</a:t>
            </a:r>
            <a:r>
              <a:rPr lang="sv-SE" sz="2400" dirty="0"/>
              <a:t>.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6409"/>
            <a:ext cx="4541564" cy="640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76831"/>
      </p:ext>
    </p:extLst>
  </p:cSld>
  <p:clrMapOvr>
    <a:masterClrMapping/>
  </p:clrMapOvr>
</p:sld>
</file>

<file path=ppt/theme/theme1.xml><?xml version="1.0" encoding="utf-8"?>
<a:theme xmlns:a="http://schemas.openxmlformats.org/drawingml/2006/main" name="Järfälla kommun">
  <a:themeElements>
    <a:clrScheme name="Järfälla kommun">
      <a:dk1>
        <a:srgbClr val="212121"/>
      </a:dk1>
      <a:lt1>
        <a:sysClr val="window" lastClr="FFFFFF"/>
      </a:lt1>
      <a:dk2>
        <a:srgbClr val="A2A2A2"/>
      </a:dk2>
      <a:lt2>
        <a:srgbClr val="E7E6E6"/>
      </a:lt2>
      <a:accent1>
        <a:srgbClr val="FFE10B"/>
      </a:accent1>
      <a:accent2>
        <a:srgbClr val="1A9C12"/>
      </a:accent2>
      <a:accent3>
        <a:srgbClr val="49BC21"/>
      </a:accent3>
      <a:accent4>
        <a:srgbClr val="066602"/>
      </a:accent4>
      <a:accent5>
        <a:srgbClr val="00AAFF"/>
      </a:accent5>
      <a:accent6>
        <a:srgbClr val="ED008C"/>
      </a:accent6>
      <a:hlink>
        <a:srgbClr val="212121"/>
      </a:hlink>
      <a:folHlink>
        <a:srgbClr val="212121"/>
      </a:folHlink>
    </a:clrScheme>
    <a:fontScheme name="Kulturanalys Nord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ärfälla kommun.potx" id="{97438D3B-16D5-44D1-BCC6-BD349E88570C}" vid="{F6588890-C517-43BF-8BC2-ED8C199A01C0}"/>
    </a:ext>
  </a:extLst>
</a:theme>
</file>

<file path=ppt/theme/theme2.xml><?xml version="1.0" encoding="utf-8"?>
<a:theme xmlns:a="http://schemas.openxmlformats.org/drawingml/2006/main" name="Fasett">
  <a:themeElements>
    <a:clrScheme name="Faset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Järfälla kommun</Template>
  <TotalTime>240</TotalTime>
  <Words>447</Words>
  <Application>Microsoft Office PowerPoint</Application>
  <PresentationFormat>Widescreen</PresentationFormat>
  <Paragraphs>83</Paragraphs>
  <Slides>12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Trebuchet MS</vt:lpstr>
      <vt:lpstr>Wingdings 3</vt:lpstr>
      <vt:lpstr>Järfälla kommun</vt:lpstr>
      <vt:lpstr>Fasett</vt:lpstr>
      <vt:lpstr>Welcome to Berghemskolan</vt:lpstr>
      <vt:lpstr>The school is located in Järfälla.</vt:lpstr>
      <vt:lpstr>BERGHEMSKOLAN</vt:lpstr>
      <vt:lpstr>PowerPoint Presentation</vt:lpstr>
      <vt:lpstr>BERGHEMSKOLAN  </vt:lpstr>
      <vt:lpstr>Get creative with art online at Berghemskolan</vt:lpstr>
      <vt:lpstr>PowerPoint Presentation</vt:lpstr>
      <vt:lpstr>PowerPoint Presentation</vt:lpstr>
      <vt:lpstr>PowerPoint Presentation</vt:lpstr>
      <vt:lpstr>PowerPoint Presentation</vt:lpstr>
      <vt:lpstr>The future…</vt:lpstr>
      <vt:lpstr>PowerPoint Presentation</vt:lpstr>
    </vt:vector>
  </TitlesOfParts>
  <Company>Jarfalla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Schools in Järfälla Sweden</dc:title>
  <dc:creator>Anna Thuresson</dc:creator>
  <cp:lastModifiedBy>Marion Mills</cp:lastModifiedBy>
  <cp:revision>55</cp:revision>
  <cp:lastPrinted>2023-03-09T12:41:13Z</cp:lastPrinted>
  <dcterms:created xsi:type="dcterms:W3CDTF">2023-02-27T14:28:14Z</dcterms:created>
  <dcterms:modified xsi:type="dcterms:W3CDTF">2023-03-18T12:48:32Z</dcterms:modified>
</cp:coreProperties>
</file>