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2" r:id="rId3"/>
    <p:sldId id="257" r:id="rId4"/>
    <p:sldId id="266" r:id="rId5"/>
    <p:sldId id="265" r:id="rId6"/>
    <p:sldId id="258" r:id="rId7"/>
    <p:sldId id="259" r:id="rId8"/>
    <p:sldId id="260" r:id="rId9"/>
    <p:sldId id="264" r:id="rId10"/>
    <p:sldId id="261" r:id="rId11"/>
    <p:sldId id="26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725D9204-15C0-42EF-AB47-B7C156A34996}">
          <p14:sldIdLst>
            <p14:sldId id="256"/>
            <p14:sldId id="262"/>
            <p14:sldId id="257"/>
            <p14:sldId id="266"/>
            <p14:sldId id="265"/>
            <p14:sldId id="258"/>
            <p14:sldId id="259"/>
            <p14:sldId id="260"/>
            <p14:sldId id="264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47C947-E4D4-7633-A462-E2894F368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F322BF2-CE3F-C740-FE47-EA88DA580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A2017F-01C2-33CA-B42B-3CE3DF88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534ADA-6148-69CC-84AC-F1A4A83C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8DB384-C341-811E-2988-381AD92C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F767E4-E3DB-C469-9F2A-BEC45621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ABB2C01-5CC2-A905-A673-7BDE8EA8C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9C6A4B-AF6F-7E73-C8C3-6860B80F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46AF26-E448-2C8F-1453-53D8EB0D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A60ABC-A3E6-174F-3152-4E24C164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8242AE4-2BD6-3101-0D8F-08A819467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590F37-9709-230F-EF5F-054006C09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D76ACE-191B-8C14-5EB3-F57327CF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5B3A0E-EA23-2D89-7DB1-4D18C8A2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3F5D4E-EB66-26D7-7E23-1D627291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8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642FC-7E66-917B-C581-7A72C7E6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3003A7-F8BF-B487-2ECF-FC8ABDA8D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9C48BE-A790-AEA9-DA7B-52A1506B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F7C096-7CA0-E13F-76F4-EC89EAF1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830592-A4A4-668C-5C11-766A30AB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C79402-0B74-F701-D360-F50CB03F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E2E94F-F5E9-88ED-B8D3-0AF949A2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811DCC-8EED-47BA-61A7-C5A3EFC9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1E2BC1-8F5B-DCE0-2EB5-313F4645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84AA13-F675-429B-9529-4B0DF753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DF4176-A8AA-5D5E-0FDE-F75EB6C4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FF7380-BE2A-B5D0-DAE5-586E02C7E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ADAE4A-2020-CBCE-868B-55AB4E345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950E4B-E772-FFDD-EF76-43044D78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ABD0B7-209C-B459-D2AA-4D2BF79F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0CC9-E292-166A-70BA-87AF0590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217D0-AD78-4435-E1C0-880CAA8E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E5C384-20D2-F7D8-0325-C96B869B3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355AA7-254F-21C7-C45D-7FD0FF520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F6699E0-7433-B9BB-1978-39C463CAE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961E8E-F333-94A9-D28F-F07F2387D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553F6CD-7ABC-CFC8-89DE-A94C1960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29A8AE-E26D-749A-B6CE-A6BE592A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C01521-8760-98FE-6E27-FB442ACA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E6798-5455-70EE-6FEE-264E241B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B577ABC-9746-3D03-A19F-95764B38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9B6D4D2-F463-ABF0-D6AA-7F77E8EA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F28E14F-32FD-80B9-07E1-5209D45A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5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8A5BC35-3D6F-FFC7-06DE-F10BCEE7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9500363-46D2-6EB4-8C09-50DF294C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21C1C7-CA85-9BCF-E1D8-1428E911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BFEAF-0190-BDD0-18F0-8837120E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6E9F5C-DBB7-83C8-ED13-4FFFEB307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1CA480-E06E-7767-8AFF-9D4D55917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5C1519-EDE8-BC5B-A5A9-9B5701F8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E89BF0-359A-8AC6-F406-A1C2FB0B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8A1DC2-1FD7-8CC4-243F-2950464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DCE24-1EA8-D255-A235-31D7F70D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DBB84FF-872E-85A9-5362-C055C3F7D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AA19C1-73F4-AA90-A46B-C4C05DEB7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902DDD-94AF-6DAF-4BC5-852F602B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570ACF-1D8D-20F4-CA79-453AE2AB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6B2B513-A3A4-56E9-FE81-D5B4FE4D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8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76A6D73-F560-ACED-70EB-5D2DC2F5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968399-63DF-1508-A26D-A4E92E56D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6203B1-CC93-7F70-B12D-3B12B8886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FFCAFC-B519-8CFE-FF08-EE873439B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C033E7-0E66-B209-8496-739DFACDD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bakgrund-solljus-abstrakt-osk%C3%A4rpa-3186643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7zpeBONqGA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aCmQDf_8l0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 färg på en vit yta">
            <a:extLst>
              <a:ext uri="{FF2B5EF4-FFF2-40B4-BE49-F238E27FC236}">
                <a16:creationId xmlns:a16="http://schemas.microsoft.com/office/drawing/2014/main" id="{D25572BA-FCD8-DD8E-E5CA-2C45B343D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4" b="22656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3AC95F-0731-E815-9C1D-8287FB45A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sv-SE" sz="4000" dirty="0" err="1"/>
              <a:t>Children´s</a:t>
            </a:r>
            <a:r>
              <a:rPr lang="sv-SE" sz="4000" dirty="0"/>
              <a:t> </a:t>
            </a:r>
            <a:r>
              <a:rPr lang="sv-SE" sz="4000" dirty="0" err="1"/>
              <a:t>Perspective</a:t>
            </a:r>
            <a:r>
              <a:rPr lang="sv-SE" sz="4000" dirty="0"/>
              <a:t> on the </a:t>
            </a:r>
            <a:r>
              <a:rPr lang="sv-SE" sz="4000" dirty="0" err="1"/>
              <a:t>Modules</a:t>
            </a:r>
            <a:endParaRPr lang="sv-SE" sz="4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00F115-3E68-6583-F240-CCC1542BF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sv-SE" sz="2000" b="1"/>
              <a:t>SWEDEN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A8577A9-A958-D68C-0F85-7613FE68A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86" y="5921598"/>
            <a:ext cx="1396086" cy="86762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D2950C4-7C69-425A-1581-342131CE3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2" y="113748"/>
            <a:ext cx="50927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42275D7-A637-4012-71F6-DC7614D63D5F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Some voices from the pupils: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Freedom is to go to school…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miss my grand mother who died in covid….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Freedom is letting the animals free…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Can two boys have a child together?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Freedom is important to people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Freedom is to decide what clothes you are going to put on in the morning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Freedom is not to be bullied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Friendship is so important to me.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Bildobjekt 3" descr="En bild som visar natur, regn">
            <a:extLst>
              <a:ext uri="{FF2B5EF4-FFF2-40B4-BE49-F238E27FC236}">
                <a16:creationId xmlns:a16="http://schemas.microsoft.com/office/drawing/2014/main" id="{BB085AD5-CC8C-11A5-18B2-24A4A038F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56" r="2830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9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Bildobjekt 3" descr="En bild som visar person, inomhus, leende, står&#10;&#10;Automatiskt genererad beskrivning">
            <a:extLst>
              <a:ext uri="{FF2B5EF4-FFF2-40B4-BE49-F238E27FC236}">
                <a16:creationId xmlns:a16="http://schemas.microsoft.com/office/drawing/2014/main" id="{6850B71C-2B66-B0D5-2B07-29596E036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r="1" b="78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7F9AA39-4C5C-3BBD-50EC-28AD461DE95F}"/>
              </a:ext>
            </a:extLst>
          </p:cNvPr>
          <p:cNvSpPr txBox="1"/>
          <p:nvPr/>
        </p:nvSpPr>
        <p:spPr>
          <a:xfrm>
            <a:off x="6844145" y="6400800"/>
            <a:ext cx="3620655" cy="37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Bye from Christina and Maggis</a:t>
            </a:r>
          </a:p>
        </p:txBody>
      </p:sp>
    </p:spTree>
    <p:extLst>
      <p:ext uri="{BB962C8B-B14F-4D97-AF65-F5344CB8AC3E}">
        <p14:creationId xmlns:p14="http://schemas.microsoft.com/office/powerpoint/2010/main" val="65457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DD2A2AE3-4C11-F1DA-A869-06E2F9BD1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r="2929"/>
          <a:stretch/>
        </p:blipFill>
        <p:spPr>
          <a:xfrm>
            <a:off x="20" y="1"/>
            <a:ext cx="8908849" cy="685799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F41BE9E-54D9-43DC-8B31-58B595870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01154" y="-478"/>
            <a:ext cx="7590846" cy="6858478"/>
          </a:xfrm>
          <a:custGeom>
            <a:avLst/>
            <a:gdLst>
              <a:gd name="connsiteX0" fmla="*/ 4378374 w 7554749"/>
              <a:gd name="connsiteY0" fmla="*/ 0 h 6858478"/>
              <a:gd name="connsiteX1" fmla="*/ 4372797 w 7554749"/>
              <a:gd name="connsiteY1" fmla="*/ 0 h 6858478"/>
              <a:gd name="connsiteX2" fmla="*/ 3306569 w 7554749"/>
              <a:gd name="connsiteY2" fmla="*/ 0 h 6858478"/>
              <a:gd name="connsiteX3" fmla="*/ 0 w 7554749"/>
              <a:gd name="connsiteY3" fmla="*/ 0 h 6858478"/>
              <a:gd name="connsiteX4" fmla="*/ 0 w 7554749"/>
              <a:gd name="connsiteY4" fmla="*/ 6857915 h 6858478"/>
              <a:gd name="connsiteX5" fmla="*/ 130454 w 7554749"/>
              <a:gd name="connsiteY5" fmla="*/ 6857915 h 6858478"/>
              <a:gd name="connsiteX6" fmla="*/ 130194 w 7554749"/>
              <a:gd name="connsiteY6" fmla="*/ 6858478 h 6858478"/>
              <a:gd name="connsiteX7" fmla="*/ 7554749 w 7554749"/>
              <a:gd name="connsiteY7" fmla="*/ 6858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4749" h="6858478">
                <a:moveTo>
                  <a:pt x="4378374" y="0"/>
                </a:moveTo>
                <a:lnTo>
                  <a:pt x="4372797" y="0"/>
                </a:lnTo>
                <a:lnTo>
                  <a:pt x="3306569" y="0"/>
                </a:lnTo>
                <a:lnTo>
                  <a:pt x="0" y="0"/>
                </a:lnTo>
                <a:lnTo>
                  <a:pt x="0" y="6857915"/>
                </a:lnTo>
                <a:lnTo>
                  <a:pt x="130454" y="6857915"/>
                </a:lnTo>
                <a:lnTo>
                  <a:pt x="130194" y="6858478"/>
                </a:lnTo>
                <a:lnTo>
                  <a:pt x="7554749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818E7-E6E3-4781-BB38-A9FEAD3A4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05515" y="-479"/>
            <a:ext cx="6786484" cy="6858479"/>
          </a:xfrm>
          <a:custGeom>
            <a:avLst/>
            <a:gdLst>
              <a:gd name="connsiteX0" fmla="*/ 3577837 w 6754212"/>
              <a:gd name="connsiteY0" fmla="*/ 0 h 6858479"/>
              <a:gd name="connsiteX1" fmla="*/ 3572260 w 6754212"/>
              <a:gd name="connsiteY1" fmla="*/ 0 h 6858479"/>
              <a:gd name="connsiteX2" fmla="*/ 2506032 w 6754212"/>
              <a:gd name="connsiteY2" fmla="*/ 0 h 6858479"/>
              <a:gd name="connsiteX3" fmla="*/ 0 w 6754212"/>
              <a:gd name="connsiteY3" fmla="*/ 0 h 6858479"/>
              <a:gd name="connsiteX4" fmla="*/ 0 w 6754212"/>
              <a:gd name="connsiteY4" fmla="*/ 6858479 h 6858479"/>
              <a:gd name="connsiteX5" fmla="*/ 788260 w 6754212"/>
              <a:gd name="connsiteY5" fmla="*/ 6858479 h 6858479"/>
              <a:gd name="connsiteX6" fmla="*/ 788260 w 6754212"/>
              <a:gd name="connsiteY6" fmla="*/ 6858478 h 6858479"/>
              <a:gd name="connsiteX7" fmla="*/ 6754212 w 6754212"/>
              <a:gd name="connsiteY7" fmla="*/ 6858478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4212" h="6858479">
                <a:moveTo>
                  <a:pt x="3577837" y="0"/>
                </a:moveTo>
                <a:lnTo>
                  <a:pt x="3572260" y="0"/>
                </a:lnTo>
                <a:lnTo>
                  <a:pt x="2506032" y="0"/>
                </a:lnTo>
                <a:lnTo>
                  <a:pt x="0" y="0"/>
                </a:lnTo>
                <a:lnTo>
                  <a:pt x="0" y="6858479"/>
                </a:lnTo>
                <a:lnTo>
                  <a:pt x="788260" y="6858479"/>
                </a:lnTo>
                <a:lnTo>
                  <a:pt x="788260" y="6858478"/>
                </a:lnTo>
                <a:lnTo>
                  <a:pt x="6754212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3575154-BBC4-1070-600D-81FF1FC93728}"/>
              </a:ext>
            </a:extLst>
          </p:cNvPr>
          <p:cNvSpPr txBox="1"/>
          <p:nvPr/>
        </p:nvSpPr>
        <p:spPr>
          <a:xfrm>
            <a:off x="7324724" y="3429001"/>
            <a:ext cx="4029075" cy="28512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The main questions: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Is it possible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and what do you gain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by working with current social themes by art?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318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16A35C2-A4FE-5CA4-8A85-D2D3514A423B}"/>
              </a:ext>
            </a:extLst>
          </p:cNvPr>
          <p:cNvSpPr txBox="1"/>
          <p:nvPr/>
        </p:nvSpPr>
        <p:spPr>
          <a:xfrm>
            <a:off x="5775961" y="962526"/>
            <a:ext cx="5384800" cy="3210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Alexandra Wastesson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T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eacher</a:t>
            </a:r>
            <a:r>
              <a:rPr lang="en-US" sz="5000" dirty="0"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Berghemsskolan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nlinemedia 5" title="Alexandra">
            <a:hlinkClick r:id="" action="ppaction://media"/>
            <a:extLst>
              <a:ext uri="{FF2B5EF4-FFF2-40B4-BE49-F238E27FC236}">
                <a16:creationId xmlns:a16="http://schemas.microsoft.com/office/drawing/2014/main" id="{D9779050-9628-247A-66BC-1FCDA47D12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701" y="1634901"/>
            <a:ext cx="4659367" cy="26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"/>
    </mc:Choice>
    <mc:Fallback xmlns="">
      <p:transition spd="slow" advTm="5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6" objId="3"/>
        <p14:stopEvt time="5915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8DDD34A-AE7C-52E0-2049-C3D1F7C45C09}"/>
              </a:ext>
            </a:extLst>
          </p:cNvPr>
          <p:cNvSpPr txBox="1"/>
          <p:nvPr/>
        </p:nvSpPr>
        <p:spPr>
          <a:xfrm>
            <a:off x="8115300" y="1562669"/>
            <a:ext cx="3389515" cy="2380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From the module ”Nature”,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childen aged 6, Berghemsskolan</a:t>
            </a:r>
          </a:p>
        </p:txBody>
      </p:sp>
      <p:pic>
        <p:nvPicPr>
          <p:cNvPr id="6" name="Bildobjekt 5" descr="En bild som visar text, inomhus, täckt&#10;&#10;Automatiskt genererad beskrivning">
            <a:extLst>
              <a:ext uri="{FF2B5EF4-FFF2-40B4-BE49-F238E27FC236}">
                <a16:creationId xmlns:a16="http://schemas.microsoft.com/office/drawing/2014/main" id="{E37A6FAE-7F61-97A4-B073-AA0E73D90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r="5709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5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6AE9BDC-ACC9-9C75-901D-241151DE2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5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5" name="Bildobjekt 4" descr="En bild som visar olika&#10;&#10;Automatiskt genererad beskrivning">
            <a:extLst>
              <a:ext uri="{FF2B5EF4-FFF2-40B4-BE49-F238E27FC236}">
                <a16:creationId xmlns:a16="http://schemas.microsoft.com/office/drawing/2014/main" id="{BD8E42E1-3541-9982-F3A4-8C13720D2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0" r="-2" b="23114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F79D51BE-3793-1CAA-CEAA-38F835D0B092}"/>
              </a:ext>
            </a:extLst>
          </p:cNvPr>
          <p:cNvSpPr txBox="1"/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From the module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”Our World” in artistic clay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Berghemsskolan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29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6DBFCBF-E869-4150-807D-0EA34DD5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9094AE5-AF61-3E0D-EBE2-CFD41A82681C}"/>
              </a:ext>
            </a:extLst>
          </p:cNvPr>
          <p:cNvSpPr txBox="1"/>
          <p:nvPr/>
        </p:nvSpPr>
        <p:spPr>
          <a:xfrm>
            <a:off x="838199" y="4428000"/>
            <a:ext cx="6143626" cy="176036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4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the module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56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Love and Family”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Skälbyskolan</a:t>
            </a:r>
            <a:r>
              <a:rPr lang="en-US" sz="5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6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Järfälla</a:t>
            </a:r>
            <a:endParaRPr lang="en-US" sz="5600" b="1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Bildobjekt 10" descr="En bild som visar text, docka&#10;&#10;Automatiskt genererad beskrivning">
            <a:extLst>
              <a:ext uri="{FF2B5EF4-FFF2-40B4-BE49-F238E27FC236}">
                <a16:creationId xmlns:a16="http://schemas.microsoft.com/office/drawing/2014/main" id="{1260FEEA-2A47-7DD7-75E7-E26BC82A0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576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82B2673-A9E6-24E7-3E80-AAE834FF1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949"/>
          <a:stretch/>
        </p:blipFill>
        <p:spPr>
          <a:xfrm>
            <a:off x="3143251" y="0"/>
            <a:ext cx="2857499" cy="3940619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84D74A39-AFE6-FE40-9F06-201C9484C3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" b="4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15" name="Bildobjekt 14" descr="En bild som visar text, gul, tyg&#10;&#10;Automatiskt genererad beskrivning">
            <a:extLst>
              <a:ext uri="{FF2B5EF4-FFF2-40B4-BE49-F238E27FC236}">
                <a16:creationId xmlns:a16="http://schemas.microsoft.com/office/drawing/2014/main" id="{A4A99C3E-386C-884D-0656-1F7F588BAE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r="2" b="2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46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5BB6D3E-1D04-D8A0-1206-92FEA2F5A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8" r="23867" b="-1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3" name="Bildobjekt 2" descr="En bild som visar text, tyg, flagga">
            <a:extLst>
              <a:ext uri="{FF2B5EF4-FFF2-40B4-BE49-F238E27FC236}">
                <a16:creationId xmlns:a16="http://schemas.microsoft.com/office/drawing/2014/main" id="{B7040C00-7BC3-1AE0-ED35-4702AA872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r="30081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471DE3D-08CA-2776-D565-03CC448D75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27379" b="2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5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86BAB0E5-546E-CA42-FDE4-97BD816A51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r="18246" b="1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AC689BE7-BA71-870E-3716-47850A30F79C}"/>
              </a:ext>
            </a:extLst>
          </p:cNvPr>
          <p:cNvSpPr txBox="1"/>
          <p:nvPr/>
        </p:nvSpPr>
        <p:spPr>
          <a:xfrm>
            <a:off x="5664201" y="4766265"/>
            <a:ext cx="5692774" cy="1403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the module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”Freedom”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endParaRPr lang="en-US" sz="3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Olovslundskolan</a:t>
            </a:r>
            <a:r>
              <a:rPr lang="en-US" sz="31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100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Järfälla</a:t>
            </a:r>
            <a:endParaRPr lang="en-US" sz="3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B569E43-9DE8-1ABA-4407-282523E3AEB7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Elisabeth Ejrefalk,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Head Teacher,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Berghemsskolan</a:t>
            </a:r>
            <a:r>
              <a:rPr lang="en-US" dirty="0"/>
              <a:t>, </a:t>
            </a:r>
            <a:r>
              <a:rPr lang="en-US" dirty="0" err="1"/>
              <a:t>Järfälla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Onlinemedia 2" title="25 november 2022">
            <a:hlinkClick r:id="" action="ppaction://media"/>
            <a:extLst>
              <a:ext uri="{FF2B5EF4-FFF2-40B4-BE49-F238E27FC236}">
                <a16:creationId xmlns:a16="http://schemas.microsoft.com/office/drawing/2014/main" id="{2AC19391-58D5-7361-4AD2-7935AC91BB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71854" y="1196324"/>
            <a:ext cx="5044881" cy="28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A9236B9-857B-4527-100B-BC8598C08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42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E1C7A24-6A31-F8B9-1F77-BBE0CB9923C2}"/>
              </a:ext>
            </a:extLst>
          </p:cNvPr>
          <p:cNvSpPr txBox="1"/>
          <p:nvPr/>
        </p:nvSpPr>
        <p:spPr>
          <a:xfrm>
            <a:off x="8046719" y="2722729"/>
            <a:ext cx="3633747" cy="270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Art lesson task</a:t>
            </a:r>
            <a:r>
              <a:rPr lang="en-US" sz="2800" dirty="0"/>
              <a:t>: make a comic strip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Pupil aged 12, </a:t>
            </a:r>
            <a:r>
              <a:rPr lang="en-US" sz="2800" dirty="0" err="1"/>
              <a:t>Berghemsskolan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3172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174</Words>
  <Application>Microsoft Office PowerPoint</Application>
  <PresentationFormat>Bredbild</PresentationFormat>
  <Paragraphs>40</Paragraphs>
  <Slides>11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Impact</vt:lpstr>
      <vt:lpstr>Tw Cen MT</vt:lpstr>
      <vt:lpstr>Office-tema</vt:lpstr>
      <vt:lpstr>Children´s Perspective on the Modules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GCAO</dc:title>
  <dc:creator>Margareta Odstam</dc:creator>
  <cp:lastModifiedBy>Margareta Odstam</cp:lastModifiedBy>
  <cp:revision>10</cp:revision>
  <dcterms:created xsi:type="dcterms:W3CDTF">2022-11-24T11:12:02Z</dcterms:created>
  <dcterms:modified xsi:type="dcterms:W3CDTF">2022-11-25T17:54:44Z</dcterms:modified>
</cp:coreProperties>
</file>